
<file path=[Content_Types].xml><?xml version="1.0" encoding="utf-8"?>
<Types xmlns="http://schemas.openxmlformats.org/package/2006/content-types">
  <Default Extension="bin" ContentType="application/vnd.openxmlformats-officedocument.oleObject"/>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777" r:id="rId2"/>
    <p:sldId id="775" r:id="rId3"/>
    <p:sldId id="778" r:id="rId4"/>
    <p:sldId id="779" r:id="rId5"/>
    <p:sldId id="780" r:id="rId6"/>
    <p:sldId id="768" r:id="rId7"/>
    <p:sldId id="263" r:id="rId8"/>
    <p:sldId id="271" r:id="rId9"/>
    <p:sldId id="769" r:id="rId10"/>
    <p:sldId id="781" r:id="rId11"/>
    <p:sldId id="770" r:id="rId12"/>
    <p:sldId id="771" r:id="rId13"/>
    <p:sldId id="264" r:id="rId14"/>
    <p:sldId id="772" r:id="rId15"/>
    <p:sldId id="773" r:id="rId16"/>
    <p:sldId id="774" r:id="rId17"/>
    <p:sldId id="791" r:id="rId18"/>
    <p:sldId id="782" r:id="rId19"/>
    <p:sldId id="784" r:id="rId20"/>
    <p:sldId id="785" r:id="rId21"/>
    <p:sldId id="787" r:id="rId22"/>
    <p:sldId id="790" r:id="rId23"/>
    <p:sldId id="793" r:id="rId24"/>
    <p:sldId id="7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525"/>
    <a:srgbClr val="7030A0"/>
    <a:srgbClr val="FFFF99"/>
    <a:srgbClr val="FFFFCC"/>
    <a:srgbClr val="E349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9" autoAdjust="0"/>
    <p:restoredTop sz="94660"/>
  </p:normalViewPr>
  <p:slideViewPr>
    <p:cSldViewPr snapToGrid="0">
      <p:cViewPr varScale="1">
        <p:scale>
          <a:sx n="69" d="100"/>
          <a:sy n="69" d="100"/>
        </p:scale>
        <p:origin x="7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700768-9A19-4896-B670-89AF19423A65}"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AB36F411-4592-4006-9580-167FEC41A623}">
      <dgm:prSet phldrT="[Text]"/>
      <dgm:spPr/>
      <dgm:t>
        <a:bodyPr/>
        <a:lstStyle/>
        <a:p>
          <a:r>
            <a:rPr lang="en-US" dirty="0" smtClean="0">
              <a:latin typeface="Times New Roman" panose="02020603050405020304" pitchFamily="18" charset="0"/>
              <a:cs typeface="Times New Roman" panose="02020603050405020304" pitchFamily="18" charset="0"/>
            </a:rPr>
            <a:t>………(1)</a:t>
          </a:r>
          <a:r>
            <a:rPr lang="en-US" dirty="0" smtClean="0"/>
            <a:t>………</a:t>
          </a:r>
          <a:endParaRPr lang="en-US" dirty="0"/>
        </a:p>
      </dgm:t>
    </dgm:pt>
    <dgm:pt modelId="{C58CC344-5AE7-4BC5-90BD-D4E7AB60F220}" type="parTrans" cxnId="{A15DC9B9-C81B-42F7-9393-53F3C53D85EB}">
      <dgm:prSet/>
      <dgm:spPr/>
      <dgm:t>
        <a:bodyPr/>
        <a:lstStyle/>
        <a:p>
          <a:endParaRPr lang="en-US"/>
        </a:p>
      </dgm:t>
    </dgm:pt>
    <dgm:pt modelId="{83CCD79C-9A2E-430D-AF82-C322FD449248}" type="sibTrans" cxnId="{A15DC9B9-C81B-42F7-9393-53F3C53D85EB}">
      <dgm:prSet/>
      <dgm:spPr/>
      <dgm:t>
        <a:bodyPr/>
        <a:lstStyle/>
        <a:p>
          <a:endParaRPr lang="en-US"/>
        </a:p>
      </dgm:t>
    </dgm:pt>
    <dgm:pt modelId="{1530D51B-C4BF-4DB5-B89F-A82C02BA8741}">
      <dgm:prSet phldrT="[Text]" custT="1"/>
      <dgm:spPr/>
      <dgm:t>
        <a:bodyPr/>
        <a:lstStyle/>
        <a:p>
          <a:pPr algn="ctr"/>
          <a:r>
            <a:rPr lang="en-US" sz="3200" b="1" dirty="0" err="1" smtClean="0">
              <a:latin typeface="Times New Roman" panose="02020603050405020304" pitchFamily="18" charset="0"/>
              <a:cs typeface="Times New Roman" panose="02020603050405020304" pitchFamily="18" charset="0"/>
            </a:rPr>
            <a:t>Vùng</a:t>
          </a:r>
          <a:r>
            <a:rPr lang="en-US" sz="3200" b="1" dirty="0" smtClean="0">
              <a:latin typeface="Times New Roman" panose="02020603050405020304" pitchFamily="18" charset="0"/>
              <a:cs typeface="Times New Roman" panose="02020603050405020304" pitchFamily="18" charset="0"/>
            </a:rPr>
            <a:t> ĐB </a:t>
          </a:r>
        </a:p>
        <a:p>
          <a:pPr algn="ctr"/>
          <a:r>
            <a:rPr lang="en-US" sz="3200" b="1" dirty="0" err="1" smtClean="0">
              <a:latin typeface="Times New Roman" panose="02020603050405020304" pitchFamily="18" charset="0"/>
              <a:cs typeface="Times New Roman" panose="02020603050405020304" pitchFamily="18" charset="0"/>
            </a:rPr>
            <a:t>Sông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Cửu</a:t>
          </a:r>
          <a:r>
            <a:rPr lang="en-US" sz="3200" b="1" dirty="0" smtClean="0">
              <a:latin typeface="Times New Roman" panose="02020603050405020304" pitchFamily="18" charset="0"/>
              <a:cs typeface="Times New Roman" panose="02020603050405020304" pitchFamily="18" charset="0"/>
            </a:rPr>
            <a:t> Long</a:t>
          </a:r>
          <a:endParaRPr lang="en-US" sz="3200" b="1" dirty="0">
            <a:latin typeface="Times New Roman" panose="02020603050405020304" pitchFamily="18" charset="0"/>
            <a:cs typeface="Times New Roman" panose="02020603050405020304" pitchFamily="18" charset="0"/>
          </a:endParaRPr>
        </a:p>
      </dgm:t>
    </dgm:pt>
    <dgm:pt modelId="{A5DE4045-99C7-4F2C-8B03-288A11F24674}" type="parTrans" cxnId="{529A9FC5-D873-451C-86B3-022E6AE4AADF}">
      <dgm:prSet/>
      <dgm:spPr/>
      <dgm:t>
        <a:bodyPr/>
        <a:lstStyle/>
        <a:p>
          <a:endParaRPr lang="en-US"/>
        </a:p>
      </dgm:t>
    </dgm:pt>
    <dgm:pt modelId="{12CEF228-0CDA-4021-A3FA-479AADD188E1}" type="sibTrans" cxnId="{529A9FC5-D873-451C-86B3-022E6AE4AADF}">
      <dgm:prSet/>
      <dgm:spPr/>
      <dgm:t>
        <a:bodyPr/>
        <a:lstStyle/>
        <a:p>
          <a:endParaRPr lang="en-US"/>
        </a:p>
      </dgm:t>
    </dgm:pt>
    <dgm:pt modelId="{97C33814-2710-4621-8FD9-13B419905672}">
      <dgm:prSet phldrT="[Text]"/>
      <dgm:spPr/>
      <dgm:t>
        <a:bodyPr/>
        <a:lstStyle/>
        <a:p>
          <a:r>
            <a:rPr lang="en-US" dirty="0" smtClean="0"/>
            <a:t>………</a:t>
          </a:r>
          <a:r>
            <a:rPr lang="en-US"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dgm:t>
    </dgm:pt>
    <dgm:pt modelId="{6D13B059-06F0-4BE1-96E6-057C32FDE41F}" type="parTrans" cxnId="{0028B43B-C40E-4617-916A-EA8B5E9B56BC}">
      <dgm:prSet/>
      <dgm:spPr/>
      <dgm:t>
        <a:bodyPr/>
        <a:lstStyle/>
        <a:p>
          <a:endParaRPr lang="en-US"/>
        </a:p>
      </dgm:t>
    </dgm:pt>
    <dgm:pt modelId="{82F8699E-A733-4C51-B5D5-1C0BBE261ACE}" type="sibTrans" cxnId="{0028B43B-C40E-4617-916A-EA8B5E9B56BC}">
      <dgm:prSet/>
      <dgm:spPr/>
      <dgm:t>
        <a:bodyPr/>
        <a:lstStyle/>
        <a:p>
          <a:endParaRPr lang="en-US"/>
        </a:p>
      </dgm:t>
    </dgm:pt>
    <dgm:pt modelId="{3AF695C7-D3E7-43F9-A99E-3B005F07B2A8}" type="pres">
      <dgm:prSet presAssocID="{F9700768-9A19-4896-B670-89AF19423A65}" presName="Name0" presStyleCnt="0">
        <dgm:presLayoutVars>
          <dgm:dir/>
          <dgm:resizeHandles val="exact"/>
        </dgm:presLayoutVars>
      </dgm:prSet>
      <dgm:spPr/>
      <dgm:t>
        <a:bodyPr/>
        <a:lstStyle/>
        <a:p>
          <a:endParaRPr lang="en-US"/>
        </a:p>
      </dgm:t>
    </dgm:pt>
    <dgm:pt modelId="{1FEA293B-98B0-4012-8297-3351B92F2F86}" type="pres">
      <dgm:prSet presAssocID="{AB36F411-4592-4006-9580-167FEC41A623}" presName="composite" presStyleCnt="0"/>
      <dgm:spPr/>
    </dgm:pt>
    <dgm:pt modelId="{FCA31F7F-5EA2-47FD-BA2D-4B72FC5E2331}" type="pres">
      <dgm:prSet presAssocID="{AB36F411-4592-4006-9580-167FEC41A623}" presName="rect1" presStyleLbl="trAlignAcc1" presStyleIdx="0" presStyleCnt="3">
        <dgm:presLayoutVars>
          <dgm:bulletEnabled val="1"/>
        </dgm:presLayoutVars>
      </dgm:prSet>
      <dgm:spPr/>
      <dgm:t>
        <a:bodyPr/>
        <a:lstStyle/>
        <a:p>
          <a:endParaRPr lang="en-US"/>
        </a:p>
      </dgm:t>
    </dgm:pt>
    <dgm:pt modelId="{3D837F89-6588-42C2-8664-CF0BAD5EF133}" type="pres">
      <dgm:prSet presAssocID="{AB36F411-4592-4006-9580-167FEC41A623}" presName="rect2" presStyleLbl="fgImgPlace1" presStyleIdx="0" presStyleCnt="3"/>
      <dgm:spPr/>
    </dgm:pt>
    <dgm:pt modelId="{67271E8F-F6B5-4D08-95F3-94A777B5EBBD}" type="pres">
      <dgm:prSet presAssocID="{83CCD79C-9A2E-430D-AF82-C322FD449248}" presName="sibTrans" presStyleCnt="0"/>
      <dgm:spPr/>
    </dgm:pt>
    <dgm:pt modelId="{2A3E5CE0-9298-40D3-A71E-77BB9C3ECC57}" type="pres">
      <dgm:prSet presAssocID="{1530D51B-C4BF-4DB5-B89F-A82C02BA8741}" presName="composite" presStyleCnt="0"/>
      <dgm:spPr/>
    </dgm:pt>
    <dgm:pt modelId="{9D56CD79-456A-4969-A9D1-CBE3E9ECFA9E}" type="pres">
      <dgm:prSet presAssocID="{1530D51B-C4BF-4DB5-B89F-A82C02BA8741}" presName="rect1" presStyleLbl="trAlignAcc1" presStyleIdx="1" presStyleCnt="3" custLinFactNeighborX="-1697" custLinFactNeighborY="11645">
        <dgm:presLayoutVars>
          <dgm:bulletEnabled val="1"/>
        </dgm:presLayoutVars>
      </dgm:prSet>
      <dgm:spPr/>
      <dgm:t>
        <a:bodyPr/>
        <a:lstStyle/>
        <a:p>
          <a:endParaRPr lang="en-US"/>
        </a:p>
      </dgm:t>
    </dgm:pt>
    <dgm:pt modelId="{1A2BAF05-4745-4200-A827-0FD3CBD7017F}" type="pres">
      <dgm:prSet presAssocID="{1530D51B-C4BF-4DB5-B89F-A82C02BA8741}" presName="rect2" presStyleLbl="fgImgPlace1" presStyleIdx="1" presStyleCnt="3"/>
      <dgm:spPr/>
    </dgm:pt>
    <dgm:pt modelId="{ED4BDCE1-4208-48E4-9053-3E33697494D3}" type="pres">
      <dgm:prSet presAssocID="{12CEF228-0CDA-4021-A3FA-479AADD188E1}" presName="sibTrans" presStyleCnt="0"/>
      <dgm:spPr/>
    </dgm:pt>
    <dgm:pt modelId="{D72FB5C7-B80D-4828-9736-EF6D242F8683}" type="pres">
      <dgm:prSet presAssocID="{97C33814-2710-4621-8FD9-13B419905672}" presName="composite" presStyleCnt="0"/>
      <dgm:spPr/>
    </dgm:pt>
    <dgm:pt modelId="{0CA251C0-9A74-4F70-9BF7-4922425B7576}" type="pres">
      <dgm:prSet presAssocID="{97C33814-2710-4621-8FD9-13B419905672}" presName="rect1" presStyleLbl="trAlignAcc1" presStyleIdx="2" presStyleCnt="3" custLinFactNeighborX="-1511" custLinFactNeighborY="41197">
        <dgm:presLayoutVars>
          <dgm:bulletEnabled val="1"/>
        </dgm:presLayoutVars>
      </dgm:prSet>
      <dgm:spPr/>
      <dgm:t>
        <a:bodyPr/>
        <a:lstStyle/>
        <a:p>
          <a:endParaRPr lang="en-US"/>
        </a:p>
      </dgm:t>
    </dgm:pt>
    <dgm:pt modelId="{7E6A8257-F045-400E-B5FA-7097E4AD7A1F}" type="pres">
      <dgm:prSet presAssocID="{97C33814-2710-4621-8FD9-13B419905672}" presName="rect2" presStyleLbl="fgImgPlace1" presStyleIdx="2" presStyleCnt="3"/>
      <dgm:spPr/>
    </dgm:pt>
  </dgm:ptLst>
  <dgm:cxnLst>
    <dgm:cxn modelId="{529A9FC5-D873-451C-86B3-022E6AE4AADF}" srcId="{F9700768-9A19-4896-B670-89AF19423A65}" destId="{1530D51B-C4BF-4DB5-B89F-A82C02BA8741}" srcOrd="1" destOrd="0" parTransId="{A5DE4045-99C7-4F2C-8B03-288A11F24674}" sibTransId="{12CEF228-0CDA-4021-A3FA-479AADD188E1}"/>
    <dgm:cxn modelId="{565B5FB8-2A36-462C-9F3E-543B6998369E}" type="presOf" srcId="{1530D51B-C4BF-4DB5-B89F-A82C02BA8741}" destId="{9D56CD79-456A-4969-A9D1-CBE3E9ECFA9E}" srcOrd="0" destOrd="0" presId="urn:microsoft.com/office/officeart/2008/layout/PictureStrips"/>
    <dgm:cxn modelId="{4FF1C8B3-34FC-4A14-8108-A13A6EEFFB02}" type="presOf" srcId="{F9700768-9A19-4896-B670-89AF19423A65}" destId="{3AF695C7-D3E7-43F9-A99E-3B005F07B2A8}" srcOrd="0" destOrd="0" presId="urn:microsoft.com/office/officeart/2008/layout/PictureStrips"/>
    <dgm:cxn modelId="{A15DC9B9-C81B-42F7-9393-53F3C53D85EB}" srcId="{F9700768-9A19-4896-B670-89AF19423A65}" destId="{AB36F411-4592-4006-9580-167FEC41A623}" srcOrd="0" destOrd="0" parTransId="{C58CC344-5AE7-4BC5-90BD-D4E7AB60F220}" sibTransId="{83CCD79C-9A2E-430D-AF82-C322FD449248}"/>
    <dgm:cxn modelId="{C002135C-77CE-4C16-9EE0-35792929AFD8}" type="presOf" srcId="{97C33814-2710-4621-8FD9-13B419905672}" destId="{0CA251C0-9A74-4F70-9BF7-4922425B7576}" srcOrd="0" destOrd="0" presId="urn:microsoft.com/office/officeart/2008/layout/PictureStrips"/>
    <dgm:cxn modelId="{0028B43B-C40E-4617-916A-EA8B5E9B56BC}" srcId="{F9700768-9A19-4896-B670-89AF19423A65}" destId="{97C33814-2710-4621-8FD9-13B419905672}" srcOrd="2" destOrd="0" parTransId="{6D13B059-06F0-4BE1-96E6-057C32FDE41F}" sibTransId="{82F8699E-A733-4C51-B5D5-1C0BBE261ACE}"/>
    <dgm:cxn modelId="{DC9FA7CA-A213-482B-884D-9D5707F62980}" type="presOf" srcId="{AB36F411-4592-4006-9580-167FEC41A623}" destId="{FCA31F7F-5EA2-47FD-BA2D-4B72FC5E2331}" srcOrd="0" destOrd="0" presId="urn:microsoft.com/office/officeart/2008/layout/PictureStrips"/>
    <dgm:cxn modelId="{D9602939-FE3E-43C5-886D-7EC01EBDBE7F}" type="presParOf" srcId="{3AF695C7-D3E7-43F9-A99E-3B005F07B2A8}" destId="{1FEA293B-98B0-4012-8297-3351B92F2F86}" srcOrd="0" destOrd="0" presId="urn:microsoft.com/office/officeart/2008/layout/PictureStrips"/>
    <dgm:cxn modelId="{690BDB7D-23EE-4EB1-BDF2-6C1C2F050E64}" type="presParOf" srcId="{1FEA293B-98B0-4012-8297-3351B92F2F86}" destId="{FCA31F7F-5EA2-47FD-BA2D-4B72FC5E2331}" srcOrd="0" destOrd="0" presId="urn:microsoft.com/office/officeart/2008/layout/PictureStrips"/>
    <dgm:cxn modelId="{5557D4A1-5D6F-4D6A-B599-122CA70DB032}" type="presParOf" srcId="{1FEA293B-98B0-4012-8297-3351B92F2F86}" destId="{3D837F89-6588-42C2-8664-CF0BAD5EF133}" srcOrd="1" destOrd="0" presId="urn:microsoft.com/office/officeart/2008/layout/PictureStrips"/>
    <dgm:cxn modelId="{2C745E82-D5DE-4BDB-AAB1-C2F01754F18F}" type="presParOf" srcId="{3AF695C7-D3E7-43F9-A99E-3B005F07B2A8}" destId="{67271E8F-F6B5-4D08-95F3-94A777B5EBBD}" srcOrd="1" destOrd="0" presId="urn:microsoft.com/office/officeart/2008/layout/PictureStrips"/>
    <dgm:cxn modelId="{161D9F75-3C96-473C-A7C3-3C2E38C8976B}" type="presParOf" srcId="{3AF695C7-D3E7-43F9-A99E-3B005F07B2A8}" destId="{2A3E5CE0-9298-40D3-A71E-77BB9C3ECC57}" srcOrd="2" destOrd="0" presId="urn:microsoft.com/office/officeart/2008/layout/PictureStrips"/>
    <dgm:cxn modelId="{61067C00-271C-4278-941D-A7EBBD38CF23}" type="presParOf" srcId="{2A3E5CE0-9298-40D3-A71E-77BB9C3ECC57}" destId="{9D56CD79-456A-4969-A9D1-CBE3E9ECFA9E}" srcOrd="0" destOrd="0" presId="urn:microsoft.com/office/officeart/2008/layout/PictureStrips"/>
    <dgm:cxn modelId="{BD87A4AB-4E76-4012-946A-BEF6066B0E1A}" type="presParOf" srcId="{2A3E5CE0-9298-40D3-A71E-77BB9C3ECC57}" destId="{1A2BAF05-4745-4200-A827-0FD3CBD7017F}" srcOrd="1" destOrd="0" presId="urn:microsoft.com/office/officeart/2008/layout/PictureStrips"/>
    <dgm:cxn modelId="{098A490C-A10A-4296-8ACA-72AD569D8FEF}" type="presParOf" srcId="{3AF695C7-D3E7-43F9-A99E-3B005F07B2A8}" destId="{ED4BDCE1-4208-48E4-9053-3E33697494D3}" srcOrd="3" destOrd="0" presId="urn:microsoft.com/office/officeart/2008/layout/PictureStrips"/>
    <dgm:cxn modelId="{AC81C5D6-5E02-4ED7-A2F3-175932E2A4D7}" type="presParOf" srcId="{3AF695C7-D3E7-43F9-A99E-3B005F07B2A8}" destId="{D72FB5C7-B80D-4828-9736-EF6D242F8683}" srcOrd="4" destOrd="0" presId="urn:microsoft.com/office/officeart/2008/layout/PictureStrips"/>
    <dgm:cxn modelId="{8044184D-1BCB-4BBB-ACC1-566EF2AB3142}" type="presParOf" srcId="{D72FB5C7-B80D-4828-9736-EF6D242F8683}" destId="{0CA251C0-9A74-4F70-9BF7-4922425B7576}" srcOrd="0" destOrd="0" presId="urn:microsoft.com/office/officeart/2008/layout/PictureStrips"/>
    <dgm:cxn modelId="{B43EEDF9-CD34-49EE-9DAF-2D257548B35B}" type="presParOf" srcId="{D72FB5C7-B80D-4828-9736-EF6D242F8683}" destId="{7E6A8257-F045-400E-B5FA-7097E4AD7A1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700768-9A19-4896-B670-89AF19423A65}"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AB36F411-4592-4006-9580-167FEC41A623}">
      <dgm:prSet phldrT="[Text]" custT="1"/>
      <dgm:spPr/>
      <dgm:t>
        <a:bodyPr/>
        <a:lstStyle/>
        <a:p>
          <a:pPr algn="ctr"/>
          <a:r>
            <a:rPr lang="en-US" sz="2400" b="1" dirty="0" err="1" smtClean="0">
              <a:latin typeface="Times New Roman" panose="02020603050405020304" pitchFamily="18" charset="0"/>
              <a:cs typeface="Times New Roman" panose="02020603050405020304" pitchFamily="18" charset="0"/>
            </a:rPr>
            <a:t>Vùng</a:t>
          </a:r>
          <a:r>
            <a:rPr lang="en-US" sz="2400" b="1" dirty="0" smtClean="0">
              <a:latin typeface="Times New Roman" panose="02020603050405020304" pitchFamily="18" charset="0"/>
              <a:cs typeface="Times New Roman" panose="02020603050405020304" pitchFamily="18" charset="0"/>
            </a:rPr>
            <a:t> </a:t>
          </a:r>
        </a:p>
        <a:p>
          <a:pPr algn="ctr"/>
          <a:r>
            <a:rPr lang="en-US" sz="2400" b="1" dirty="0" err="1" smtClean="0">
              <a:latin typeface="Times New Roman" panose="02020603050405020304" pitchFamily="18" charset="0"/>
              <a:cs typeface="Times New Roman" panose="02020603050405020304" pitchFamily="18" charset="0"/>
            </a:rPr>
            <a:t>Đông</a:t>
          </a:r>
          <a:r>
            <a:rPr lang="en-US" sz="2400" b="1" dirty="0" smtClean="0">
              <a:latin typeface="Times New Roman" panose="02020603050405020304" pitchFamily="18" charset="0"/>
              <a:cs typeface="Times New Roman" panose="02020603050405020304" pitchFamily="18" charset="0"/>
            </a:rPr>
            <a:t> Nam </a:t>
          </a:r>
          <a:r>
            <a:rPr lang="en-US" sz="2400" b="1" dirty="0" err="1" smtClean="0">
              <a:latin typeface="Times New Roman" panose="02020603050405020304" pitchFamily="18" charset="0"/>
              <a:cs typeface="Times New Roman" panose="02020603050405020304" pitchFamily="18" charset="0"/>
            </a:rPr>
            <a:t>Bộ</a:t>
          </a:r>
          <a:endParaRPr lang="en-US" sz="2400" b="1" dirty="0">
            <a:latin typeface="Times New Roman" panose="02020603050405020304" pitchFamily="18" charset="0"/>
            <a:cs typeface="Times New Roman" panose="02020603050405020304" pitchFamily="18" charset="0"/>
          </a:endParaRPr>
        </a:p>
      </dgm:t>
    </dgm:pt>
    <dgm:pt modelId="{C58CC344-5AE7-4BC5-90BD-D4E7AB60F220}" type="parTrans" cxnId="{A15DC9B9-C81B-42F7-9393-53F3C53D85EB}">
      <dgm:prSet/>
      <dgm:spPr/>
      <dgm:t>
        <a:bodyPr/>
        <a:lstStyle/>
        <a:p>
          <a:endParaRPr lang="en-US"/>
        </a:p>
      </dgm:t>
    </dgm:pt>
    <dgm:pt modelId="{83CCD79C-9A2E-430D-AF82-C322FD449248}" type="sibTrans" cxnId="{A15DC9B9-C81B-42F7-9393-53F3C53D85EB}">
      <dgm:prSet/>
      <dgm:spPr/>
      <dgm:t>
        <a:bodyPr/>
        <a:lstStyle/>
        <a:p>
          <a:endParaRPr lang="en-US"/>
        </a:p>
      </dgm:t>
    </dgm:pt>
    <dgm:pt modelId="{1530D51B-C4BF-4DB5-B89F-A82C02BA8741}">
      <dgm:prSet phldrT="[Text]" custT="1"/>
      <dgm:spPr/>
      <dgm:t>
        <a:bodyPr/>
        <a:lstStyle/>
        <a:p>
          <a:pPr algn="ctr"/>
          <a:r>
            <a:rPr lang="en-US" sz="2000" b="1" dirty="0" err="1" smtClean="0">
              <a:latin typeface="Times New Roman" panose="02020603050405020304" pitchFamily="18" charset="0"/>
              <a:cs typeface="Times New Roman" panose="02020603050405020304" pitchFamily="18" charset="0"/>
            </a:rPr>
            <a:t>Vùng</a:t>
          </a:r>
          <a:r>
            <a:rPr lang="en-US" sz="2000" b="1" dirty="0" smtClean="0">
              <a:latin typeface="Times New Roman" panose="02020603050405020304" pitchFamily="18" charset="0"/>
              <a:cs typeface="Times New Roman" panose="02020603050405020304" pitchFamily="18" charset="0"/>
            </a:rPr>
            <a:t> ĐB </a:t>
          </a:r>
        </a:p>
        <a:p>
          <a:pPr algn="ctr"/>
          <a:r>
            <a:rPr lang="en-US" sz="2000" b="1" dirty="0" err="1" smtClean="0">
              <a:latin typeface="Times New Roman" panose="02020603050405020304" pitchFamily="18" charset="0"/>
              <a:cs typeface="Times New Roman" panose="02020603050405020304" pitchFamily="18" charset="0"/>
            </a:rPr>
            <a:t>Sông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Cửu</a:t>
          </a:r>
          <a:r>
            <a:rPr lang="en-US" sz="2000" b="1" dirty="0" smtClean="0">
              <a:latin typeface="Times New Roman" panose="02020603050405020304" pitchFamily="18" charset="0"/>
              <a:cs typeface="Times New Roman" panose="02020603050405020304" pitchFamily="18" charset="0"/>
            </a:rPr>
            <a:t> Long</a:t>
          </a:r>
          <a:endParaRPr lang="en-US" sz="2000" b="1" dirty="0">
            <a:latin typeface="Times New Roman" panose="02020603050405020304" pitchFamily="18" charset="0"/>
            <a:cs typeface="Times New Roman" panose="02020603050405020304" pitchFamily="18" charset="0"/>
          </a:endParaRPr>
        </a:p>
      </dgm:t>
    </dgm:pt>
    <dgm:pt modelId="{A5DE4045-99C7-4F2C-8B03-288A11F24674}" type="parTrans" cxnId="{529A9FC5-D873-451C-86B3-022E6AE4AADF}">
      <dgm:prSet/>
      <dgm:spPr/>
      <dgm:t>
        <a:bodyPr/>
        <a:lstStyle/>
        <a:p>
          <a:endParaRPr lang="en-US"/>
        </a:p>
      </dgm:t>
    </dgm:pt>
    <dgm:pt modelId="{12CEF228-0CDA-4021-A3FA-479AADD188E1}" type="sibTrans" cxnId="{529A9FC5-D873-451C-86B3-022E6AE4AADF}">
      <dgm:prSet/>
      <dgm:spPr/>
      <dgm:t>
        <a:bodyPr/>
        <a:lstStyle/>
        <a:p>
          <a:endParaRPr lang="en-US"/>
        </a:p>
      </dgm:t>
    </dgm:pt>
    <dgm:pt modelId="{97C33814-2710-4621-8FD9-13B419905672}">
      <dgm:prSet phldrT="[Text]" custT="1"/>
      <dgm:spPr/>
      <dgm:t>
        <a:bodyPr/>
        <a:lstStyle/>
        <a:p>
          <a:r>
            <a:rPr lang="en-US" sz="2400" b="1" dirty="0" err="1" smtClean="0">
              <a:latin typeface="Times New Roman" panose="02020603050405020304" pitchFamily="18" charset="0"/>
              <a:cs typeface="Times New Roman" panose="02020603050405020304" pitchFamily="18" charset="0"/>
            </a:rPr>
            <a:t>Phát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triển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tổng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hợp</a:t>
          </a:r>
          <a:r>
            <a:rPr lang="en-US" sz="2400" b="1" dirty="0" smtClean="0">
              <a:latin typeface="Times New Roman" panose="02020603050405020304" pitchFamily="18" charset="0"/>
              <a:cs typeface="Times New Roman" panose="02020603050405020304" pitchFamily="18" charset="0"/>
            </a:rPr>
            <a:t> KT </a:t>
          </a:r>
          <a:endParaRPr lang="en-US" sz="2000" b="1" dirty="0"/>
        </a:p>
      </dgm:t>
    </dgm:pt>
    <dgm:pt modelId="{6D13B059-06F0-4BE1-96E6-057C32FDE41F}" type="parTrans" cxnId="{0028B43B-C40E-4617-916A-EA8B5E9B56BC}">
      <dgm:prSet/>
      <dgm:spPr/>
      <dgm:t>
        <a:bodyPr/>
        <a:lstStyle/>
        <a:p>
          <a:endParaRPr lang="en-US"/>
        </a:p>
      </dgm:t>
    </dgm:pt>
    <dgm:pt modelId="{82F8699E-A733-4C51-B5D5-1C0BBE261ACE}" type="sibTrans" cxnId="{0028B43B-C40E-4617-916A-EA8B5E9B56BC}">
      <dgm:prSet/>
      <dgm:spPr/>
      <dgm:t>
        <a:bodyPr/>
        <a:lstStyle/>
        <a:p>
          <a:endParaRPr lang="en-US"/>
        </a:p>
      </dgm:t>
    </dgm:pt>
    <dgm:pt modelId="{3AF695C7-D3E7-43F9-A99E-3B005F07B2A8}" type="pres">
      <dgm:prSet presAssocID="{F9700768-9A19-4896-B670-89AF19423A65}" presName="Name0" presStyleCnt="0">
        <dgm:presLayoutVars>
          <dgm:dir/>
          <dgm:resizeHandles val="exact"/>
        </dgm:presLayoutVars>
      </dgm:prSet>
      <dgm:spPr/>
      <dgm:t>
        <a:bodyPr/>
        <a:lstStyle/>
        <a:p>
          <a:endParaRPr lang="en-US"/>
        </a:p>
      </dgm:t>
    </dgm:pt>
    <dgm:pt modelId="{1FEA293B-98B0-4012-8297-3351B92F2F86}" type="pres">
      <dgm:prSet presAssocID="{AB36F411-4592-4006-9580-167FEC41A623}" presName="composite" presStyleCnt="0"/>
      <dgm:spPr/>
    </dgm:pt>
    <dgm:pt modelId="{FCA31F7F-5EA2-47FD-BA2D-4B72FC5E2331}" type="pres">
      <dgm:prSet presAssocID="{AB36F411-4592-4006-9580-167FEC41A623}" presName="rect1" presStyleLbl="trAlignAcc1" presStyleIdx="0" presStyleCnt="3">
        <dgm:presLayoutVars>
          <dgm:bulletEnabled val="1"/>
        </dgm:presLayoutVars>
      </dgm:prSet>
      <dgm:spPr/>
      <dgm:t>
        <a:bodyPr/>
        <a:lstStyle/>
        <a:p>
          <a:endParaRPr lang="en-US"/>
        </a:p>
      </dgm:t>
    </dgm:pt>
    <dgm:pt modelId="{3D837F89-6588-42C2-8664-CF0BAD5EF133}" type="pres">
      <dgm:prSet presAssocID="{AB36F411-4592-4006-9580-167FEC41A623}" presName="rect2" presStyleLbl="fgImgPlace1" presStyleIdx="0" presStyleCnt="3"/>
      <dgm:spPr/>
    </dgm:pt>
    <dgm:pt modelId="{67271E8F-F6B5-4D08-95F3-94A777B5EBBD}" type="pres">
      <dgm:prSet presAssocID="{83CCD79C-9A2E-430D-AF82-C322FD449248}" presName="sibTrans" presStyleCnt="0"/>
      <dgm:spPr/>
    </dgm:pt>
    <dgm:pt modelId="{2A3E5CE0-9298-40D3-A71E-77BB9C3ECC57}" type="pres">
      <dgm:prSet presAssocID="{1530D51B-C4BF-4DB5-B89F-A82C02BA8741}" presName="composite" presStyleCnt="0"/>
      <dgm:spPr/>
    </dgm:pt>
    <dgm:pt modelId="{9D56CD79-456A-4969-A9D1-CBE3E9ECFA9E}" type="pres">
      <dgm:prSet presAssocID="{1530D51B-C4BF-4DB5-B89F-A82C02BA8741}" presName="rect1" presStyleLbl="trAlignAcc1" presStyleIdx="1" presStyleCnt="3" custLinFactNeighborX="-1043" custLinFactNeighborY="62834">
        <dgm:presLayoutVars>
          <dgm:bulletEnabled val="1"/>
        </dgm:presLayoutVars>
      </dgm:prSet>
      <dgm:spPr/>
      <dgm:t>
        <a:bodyPr/>
        <a:lstStyle/>
        <a:p>
          <a:endParaRPr lang="en-US"/>
        </a:p>
      </dgm:t>
    </dgm:pt>
    <dgm:pt modelId="{1A2BAF05-4745-4200-A827-0FD3CBD7017F}" type="pres">
      <dgm:prSet presAssocID="{1530D51B-C4BF-4DB5-B89F-A82C02BA8741}" presName="rect2" presStyleLbl="fgImgPlace1" presStyleIdx="1" presStyleCnt="3"/>
      <dgm:spPr/>
    </dgm:pt>
    <dgm:pt modelId="{ED4BDCE1-4208-48E4-9053-3E33697494D3}" type="pres">
      <dgm:prSet presAssocID="{12CEF228-0CDA-4021-A3FA-479AADD188E1}" presName="sibTrans" presStyleCnt="0"/>
      <dgm:spPr/>
    </dgm:pt>
    <dgm:pt modelId="{D72FB5C7-B80D-4828-9736-EF6D242F8683}" type="pres">
      <dgm:prSet presAssocID="{97C33814-2710-4621-8FD9-13B419905672}" presName="composite" presStyleCnt="0"/>
      <dgm:spPr/>
    </dgm:pt>
    <dgm:pt modelId="{0CA251C0-9A74-4F70-9BF7-4922425B7576}" type="pres">
      <dgm:prSet presAssocID="{97C33814-2710-4621-8FD9-13B419905672}" presName="rect1" presStyleLbl="trAlignAcc1" presStyleIdx="2" presStyleCnt="3" custLinFactNeighborX="260" custLinFactNeighborY="89832">
        <dgm:presLayoutVars>
          <dgm:bulletEnabled val="1"/>
        </dgm:presLayoutVars>
      </dgm:prSet>
      <dgm:spPr/>
      <dgm:t>
        <a:bodyPr/>
        <a:lstStyle/>
        <a:p>
          <a:endParaRPr lang="en-US"/>
        </a:p>
      </dgm:t>
    </dgm:pt>
    <dgm:pt modelId="{7E6A8257-F045-400E-B5FA-7097E4AD7A1F}" type="pres">
      <dgm:prSet presAssocID="{97C33814-2710-4621-8FD9-13B419905672}" presName="rect2" presStyleLbl="fgImgPlace1" presStyleIdx="2" presStyleCnt="3"/>
      <dgm:spPr/>
    </dgm:pt>
  </dgm:ptLst>
  <dgm:cxnLst>
    <dgm:cxn modelId="{529A9FC5-D873-451C-86B3-022E6AE4AADF}" srcId="{F9700768-9A19-4896-B670-89AF19423A65}" destId="{1530D51B-C4BF-4DB5-B89F-A82C02BA8741}" srcOrd="1" destOrd="0" parTransId="{A5DE4045-99C7-4F2C-8B03-288A11F24674}" sibTransId="{12CEF228-0CDA-4021-A3FA-479AADD188E1}"/>
    <dgm:cxn modelId="{565B5FB8-2A36-462C-9F3E-543B6998369E}" type="presOf" srcId="{1530D51B-C4BF-4DB5-B89F-A82C02BA8741}" destId="{9D56CD79-456A-4969-A9D1-CBE3E9ECFA9E}" srcOrd="0" destOrd="0" presId="urn:microsoft.com/office/officeart/2008/layout/PictureStrips"/>
    <dgm:cxn modelId="{4FF1C8B3-34FC-4A14-8108-A13A6EEFFB02}" type="presOf" srcId="{F9700768-9A19-4896-B670-89AF19423A65}" destId="{3AF695C7-D3E7-43F9-A99E-3B005F07B2A8}" srcOrd="0" destOrd="0" presId="urn:microsoft.com/office/officeart/2008/layout/PictureStrips"/>
    <dgm:cxn modelId="{A15DC9B9-C81B-42F7-9393-53F3C53D85EB}" srcId="{F9700768-9A19-4896-B670-89AF19423A65}" destId="{AB36F411-4592-4006-9580-167FEC41A623}" srcOrd="0" destOrd="0" parTransId="{C58CC344-5AE7-4BC5-90BD-D4E7AB60F220}" sibTransId="{83CCD79C-9A2E-430D-AF82-C322FD449248}"/>
    <dgm:cxn modelId="{C002135C-77CE-4C16-9EE0-35792929AFD8}" type="presOf" srcId="{97C33814-2710-4621-8FD9-13B419905672}" destId="{0CA251C0-9A74-4F70-9BF7-4922425B7576}" srcOrd="0" destOrd="0" presId="urn:microsoft.com/office/officeart/2008/layout/PictureStrips"/>
    <dgm:cxn modelId="{0028B43B-C40E-4617-916A-EA8B5E9B56BC}" srcId="{F9700768-9A19-4896-B670-89AF19423A65}" destId="{97C33814-2710-4621-8FD9-13B419905672}" srcOrd="2" destOrd="0" parTransId="{6D13B059-06F0-4BE1-96E6-057C32FDE41F}" sibTransId="{82F8699E-A733-4C51-B5D5-1C0BBE261ACE}"/>
    <dgm:cxn modelId="{DC9FA7CA-A213-482B-884D-9D5707F62980}" type="presOf" srcId="{AB36F411-4592-4006-9580-167FEC41A623}" destId="{FCA31F7F-5EA2-47FD-BA2D-4B72FC5E2331}" srcOrd="0" destOrd="0" presId="urn:microsoft.com/office/officeart/2008/layout/PictureStrips"/>
    <dgm:cxn modelId="{D9602939-FE3E-43C5-886D-7EC01EBDBE7F}" type="presParOf" srcId="{3AF695C7-D3E7-43F9-A99E-3B005F07B2A8}" destId="{1FEA293B-98B0-4012-8297-3351B92F2F86}" srcOrd="0" destOrd="0" presId="urn:microsoft.com/office/officeart/2008/layout/PictureStrips"/>
    <dgm:cxn modelId="{690BDB7D-23EE-4EB1-BDF2-6C1C2F050E64}" type="presParOf" srcId="{1FEA293B-98B0-4012-8297-3351B92F2F86}" destId="{FCA31F7F-5EA2-47FD-BA2D-4B72FC5E2331}" srcOrd="0" destOrd="0" presId="urn:microsoft.com/office/officeart/2008/layout/PictureStrips"/>
    <dgm:cxn modelId="{5557D4A1-5D6F-4D6A-B599-122CA70DB032}" type="presParOf" srcId="{1FEA293B-98B0-4012-8297-3351B92F2F86}" destId="{3D837F89-6588-42C2-8664-CF0BAD5EF133}" srcOrd="1" destOrd="0" presId="urn:microsoft.com/office/officeart/2008/layout/PictureStrips"/>
    <dgm:cxn modelId="{2C745E82-D5DE-4BDB-AAB1-C2F01754F18F}" type="presParOf" srcId="{3AF695C7-D3E7-43F9-A99E-3B005F07B2A8}" destId="{67271E8F-F6B5-4D08-95F3-94A777B5EBBD}" srcOrd="1" destOrd="0" presId="urn:microsoft.com/office/officeart/2008/layout/PictureStrips"/>
    <dgm:cxn modelId="{161D9F75-3C96-473C-A7C3-3C2E38C8976B}" type="presParOf" srcId="{3AF695C7-D3E7-43F9-A99E-3B005F07B2A8}" destId="{2A3E5CE0-9298-40D3-A71E-77BB9C3ECC57}" srcOrd="2" destOrd="0" presId="urn:microsoft.com/office/officeart/2008/layout/PictureStrips"/>
    <dgm:cxn modelId="{61067C00-271C-4278-941D-A7EBBD38CF23}" type="presParOf" srcId="{2A3E5CE0-9298-40D3-A71E-77BB9C3ECC57}" destId="{9D56CD79-456A-4969-A9D1-CBE3E9ECFA9E}" srcOrd="0" destOrd="0" presId="urn:microsoft.com/office/officeart/2008/layout/PictureStrips"/>
    <dgm:cxn modelId="{BD87A4AB-4E76-4012-946A-BEF6066B0E1A}" type="presParOf" srcId="{2A3E5CE0-9298-40D3-A71E-77BB9C3ECC57}" destId="{1A2BAF05-4745-4200-A827-0FD3CBD7017F}" srcOrd="1" destOrd="0" presId="urn:microsoft.com/office/officeart/2008/layout/PictureStrips"/>
    <dgm:cxn modelId="{098A490C-A10A-4296-8ACA-72AD569D8FEF}" type="presParOf" srcId="{3AF695C7-D3E7-43F9-A99E-3B005F07B2A8}" destId="{ED4BDCE1-4208-48E4-9053-3E33697494D3}" srcOrd="3" destOrd="0" presId="urn:microsoft.com/office/officeart/2008/layout/PictureStrips"/>
    <dgm:cxn modelId="{AC81C5D6-5E02-4ED7-A2F3-175932E2A4D7}" type="presParOf" srcId="{3AF695C7-D3E7-43F9-A99E-3B005F07B2A8}" destId="{D72FB5C7-B80D-4828-9736-EF6D242F8683}" srcOrd="4" destOrd="0" presId="urn:microsoft.com/office/officeart/2008/layout/PictureStrips"/>
    <dgm:cxn modelId="{8044184D-1BCB-4BBB-ACC1-566EF2AB3142}" type="presParOf" srcId="{D72FB5C7-B80D-4828-9736-EF6D242F8683}" destId="{0CA251C0-9A74-4F70-9BF7-4922425B7576}" srcOrd="0" destOrd="0" presId="urn:microsoft.com/office/officeart/2008/layout/PictureStrips"/>
    <dgm:cxn modelId="{B43EEDF9-CD34-49EE-9DAF-2D257548B35B}" type="presParOf" srcId="{D72FB5C7-B80D-4828-9736-EF6D242F8683}" destId="{7E6A8257-F045-400E-B5FA-7097E4AD7A1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31F7F-5EA2-47FD-BA2D-4B72FC5E2331}">
      <dsp:nvSpPr>
        <dsp:cNvPr id="0" name=""/>
        <dsp:cNvSpPr/>
      </dsp:nvSpPr>
      <dsp:spPr>
        <a:xfrm>
          <a:off x="156952" y="804573"/>
          <a:ext cx="3721397" cy="116293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7696"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latin typeface="Times New Roman" panose="02020603050405020304" pitchFamily="18" charset="0"/>
              <a:cs typeface="Times New Roman" panose="02020603050405020304" pitchFamily="18" charset="0"/>
            </a:rPr>
            <a:t>………(1)</a:t>
          </a:r>
          <a:r>
            <a:rPr lang="en-US" sz="3400" kern="1200" dirty="0" smtClean="0"/>
            <a:t>………</a:t>
          </a:r>
          <a:endParaRPr lang="en-US" sz="3400" kern="1200" dirty="0"/>
        </a:p>
      </dsp:txBody>
      <dsp:txXfrm>
        <a:off x="156952" y="804573"/>
        <a:ext cx="3721397" cy="1162936"/>
      </dsp:txXfrm>
    </dsp:sp>
    <dsp:sp modelId="{3D837F89-6588-42C2-8664-CF0BAD5EF133}">
      <dsp:nvSpPr>
        <dsp:cNvPr id="0" name=""/>
        <dsp:cNvSpPr/>
      </dsp:nvSpPr>
      <dsp:spPr>
        <a:xfrm>
          <a:off x="1894" y="636593"/>
          <a:ext cx="814055" cy="122108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56CD79-456A-4969-A9D1-CBE3E9ECFA9E}">
      <dsp:nvSpPr>
        <dsp:cNvPr id="0" name=""/>
        <dsp:cNvSpPr/>
      </dsp:nvSpPr>
      <dsp:spPr>
        <a:xfrm>
          <a:off x="93800" y="2404005"/>
          <a:ext cx="3721397" cy="116293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7696"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err="1" smtClean="0">
              <a:latin typeface="Times New Roman" panose="02020603050405020304" pitchFamily="18" charset="0"/>
              <a:cs typeface="Times New Roman" panose="02020603050405020304" pitchFamily="18" charset="0"/>
            </a:rPr>
            <a:t>Vùng</a:t>
          </a:r>
          <a:r>
            <a:rPr lang="en-US" sz="3200" b="1" kern="1200" dirty="0" smtClean="0">
              <a:latin typeface="Times New Roman" panose="02020603050405020304" pitchFamily="18" charset="0"/>
              <a:cs typeface="Times New Roman" panose="02020603050405020304" pitchFamily="18" charset="0"/>
            </a:rPr>
            <a:t> ĐB </a:t>
          </a:r>
        </a:p>
        <a:p>
          <a:pPr lvl="0" algn="ctr" defTabSz="1422400">
            <a:lnSpc>
              <a:spcPct val="90000"/>
            </a:lnSpc>
            <a:spcBef>
              <a:spcPct val="0"/>
            </a:spcBef>
            <a:spcAft>
              <a:spcPct val="35000"/>
            </a:spcAft>
          </a:pPr>
          <a:r>
            <a:rPr lang="en-US" sz="3200" b="1" kern="1200" dirty="0" err="1" smtClean="0">
              <a:latin typeface="Times New Roman" panose="02020603050405020304" pitchFamily="18" charset="0"/>
              <a:cs typeface="Times New Roman" panose="02020603050405020304" pitchFamily="18" charset="0"/>
            </a:rPr>
            <a:t>Sông</a:t>
          </a:r>
          <a:r>
            <a:rPr lang="en-US" sz="3200" b="1" kern="1200" dirty="0" smtClean="0">
              <a:latin typeface="Times New Roman" panose="02020603050405020304" pitchFamily="18" charset="0"/>
              <a:cs typeface="Times New Roman" panose="02020603050405020304" pitchFamily="18" charset="0"/>
            </a:rPr>
            <a:t> </a:t>
          </a:r>
          <a:r>
            <a:rPr lang="en-US" sz="3200" b="1" kern="1200" dirty="0" err="1" smtClean="0">
              <a:latin typeface="Times New Roman" panose="02020603050405020304" pitchFamily="18" charset="0"/>
              <a:cs typeface="Times New Roman" panose="02020603050405020304" pitchFamily="18" charset="0"/>
            </a:rPr>
            <a:t>Cửu</a:t>
          </a:r>
          <a:r>
            <a:rPr lang="en-US" sz="3200" b="1" kern="1200" dirty="0" smtClean="0">
              <a:latin typeface="Times New Roman" panose="02020603050405020304" pitchFamily="18" charset="0"/>
              <a:cs typeface="Times New Roman" panose="02020603050405020304" pitchFamily="18" charset="0"/>
            </a:rPr>
            <a:t> Long</a:t>
          </a:r>
          <a:endParaRPr lang="en-US" sz="3200" b="1" kern="1200" dirty="0">
            <a:latin typeface="Times New Roman" panose="02020603050405020304" pitchFamily="18" charset="0"/>
            <a:cs typeface="Times New Roman" panose="02020603050405020304" pitchFamily="18" charset="0"/>
          </a:endParaRPr>
        </a:p>
      </dsp:txBody>
      <dsp:txXfrm>
        <a:off x="93800" y="2404005"/>
        <a:ext cx="3721397" cy="1162936"/>
      </dsp:txXfrm>
    </dsp:sp>
    <dsp:sp modelId="{1A2BAF05-4745-4200-A827-0FD3CBD7017F}">
      <dsp:nvSpPr>
        <dsp:cNvPr id="0" name=""/>
        <dsp:cNvSpPr/>
      </dsp:nvSpPr>
      <dsp:spPr>
        <a:xfrm>
          <a:off x="1894" y="2100601"/>
          <a:ext cx="814055" cy="122108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A251C0-9A74-4F70-9BF7-4922425B7576}">
      <dsp:nvSpPr>
        <dsp:cNvPr id="0" name=""/>
        <dsp:cNvSpPr/>
      </dsp:nvSpPr>
      <dsp:spPr>
        <a:xfrm>
          <a:off x="100722" y="4211684"/>
          <a:ext cx="3721397" cy="116293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7696"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a:t>
          </a:r>
          <a:r>
            <a:rPr lang="en-US" sz="3400" kern="1200" dirty="0" smtClean="0">
              <a:latin typeface="Times New Roman" panose="02020603050405020304" pitchFamily="18" charset="0"/>
              <a:cs typeface="Times New Roman" panose="02020603050405020304" pitchFamily="18" charset="0"/>
            </a:rPr>
            <a:t>(2)……….</a:t>
          </a:r>
          <a:endParaRPr lang="en-US" sz="3400" kern="1200" dirty="0">
            <a:latin typeface="Times New Roman" panose="02020603050405020304" pitchFamily="18" charset="0"/>
            <a:cs typeface="Times New Roman" panose="02020603050405020304" pitchFamily="18" charset="0"/>
          </a:endParaRPr>
        </a:p>
      </dsp:txBody>
      <dsp:txXfrm>
        <a:off x="100722" y="4211684"/>
        <a:ext cx="3721397" cy="1162936"/>
      </dsp:txXfrm>
    </dsp:sp>
    <dsp:sp modelId="{7E6A8257-F045-400E-B5FA-7097E4AD7A1F}">
      <dsp:nvSpPr>
        <dsp:cNvPr id="0" name=""/>
        <dsp:cNvSpPr/>
      </dsp:nvSpPr>
      <dsp:spPr>
        <a:xfrm>
          <a:off x="1894" y="3564609"/>
          <a:ext cx="814055" cy="122108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31F7F-5EA2-47FD-BA2D-4B72FC5E2331}">
      <dsp:nvSpPr>
        <dsp:cNvPr id="0" name=""/>
        <dsp:cNvSpPr/>
      </dsp:nvSpPr>
      <dsp:spPr>
        <a:xfrm>
          <a:off x="102933" y="2005447"/>
          <a:ext cx="2440586" cy="76268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6591"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latin typeface="Times New Roman" panose="02020603050405020304" pitchFamily="18" charset="0"/>
              <a:cs typeface="Times New Roman" panose="02020603050405020304" pitchFamily="18" charset="0"/>
            </a:rPr>
            <a:t>Vùng</a:t>
          </a:r>
          <a:r>
            <a:rPr lang="en-US" sz="2400" b="1" kern="1200" dirty="0" smtClean="0">
              <a:latin typeface="Times New Roman" panose="02020603050405020304" pitchFamily="18" charset="0"/>
              <a:cs typeface="Times New Roman" panose="02020603050405020304" pitchFamily="18" charset="0"/>
            </a:rPr>
            <a:t> </a:t>
          </a:r>
        </a:p>
        <a:p>
          <a:pPr lvl="0" algn="ctr" defTabSz="1066800">
            <a:lnSpc>
              <a:spcPct val="90000"/>
            </a:lnSpc>
            <a:spcBef>
              <a:spcPct val="0"/>
            </a:spcBef>
            <a:spcAft>
              <a:spcPct val="35000"/>
            </a:spcAft>
          </a:pPr>
          <a:r>
            <a:rPr lang="en-US" sz="2400" b="1" kern="1200" dirty="0" err="1" smtClean="0">
              <a:latin typeface="Times New Roman" panose="02020603050405020304" pitchFamily="18" charset="0"/>
              <a:cs typeface="Times New Roman" panose="02020603050405020304" pitchFamily="18" charset="0"/>
            </a:rPr>
            <a:t>Đông</a:t>
          </a:r>
          <a:r>
            <a:rPr lang="en-US" sz="2400" b="1" kern="1200" dirty="0" smtClean="0">
              <a:latin typeface="Times New Roman" panose="02020603050405020304" pitchFamily="18" charset="0"/>
              <a:cs typeface="Times New Roman" panose="02020603050405020304" pitchFamily="18" charset="0"/>
            </a:rPr>
            <a:t> Nam </a:t>
          </a:r>
          <a:r>
            <a:rPr lang="en-US" sz="2400" b="1" kern="1200" dirty="0" err="1" smtClean="0">
              <a:latin typeface="Times New Roman" panose="02020603050405020304" pitchFamily="18" charset="0"/>
              <a:cs typeface="Times New Roman" panose="02020603050405020304" pitchFamily="18" charset="0"/>
            </a:rPr>
            <a:t>Bộ</a:t>
          </a:r>
          <a:endParaRPr lang="en-US" sz="2400" b="1" kern="1200" dirty="0">
            <a:latin typeface="Times New Roman" panose="02020603050405020304" pitchFamily="18" charset="0"/>
            <a:cs typeface="Times New Roman" panose="02020603050405020304" pitchFamily="18" charset="0"/>
          </a:endParaRPr>
        </a:p>
      </dsp:txBody>
      <dsp:txXfrm>
        <a:off x="102933" y="2005447"/>
        <a:ext cx="2440586" cy="762683"/>
      </dsp:txXfrm>
    </dsp:sp>
    <dsp:sp modelId="{3D837F89-6588-42C2-8664-CF0BAD5EF133}">
      <dsp:nvSpPr>
        <dsp:cNvPr id="0" name=""/>
        <dsp:cNvSpPr/>
      </dsp:nvSpPr>
      <dsp:spPr>
        <a:xfrm>
          <a:off x="1242" y="1895282"/>
          <a:ext cx="533878" cy="80081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56CD79-456A-4969-A9D1-CBE3E9ECFA9E}">
      <dsp:nvSpPr>
        <dsp:cNvPr id="0" name=""/>
        <dsp:cNvSpPr/>
      </dsp:nvSpPr>
      <dsp:spPr>
        <a:xfrm>
          <a:off x="77478" y="3444805"/>
          <a:ext cx="2440586" cy="76268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6591"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latin typeface="Times New Roman" panose="02020603050405020304" pitchFamily="18" charset="0"/>
              <a:cs typeface="Times New Roman" panose="02020603050405020304" pitchFamily="18" charset="0"/>
            </a:rPr>
            <a:t>Vùng</a:t>
          </a:r>
          <a:r>
            <a:rPr lang="en-US" sz="2000" b="1" kern="1200" dirty="0" smtClean="0">
              <a:latin typeface="Times New Roman" panose="02020603050405020304" pitchFamily="18" charset="0"/>
              <a:cs typeface="Times New Roman" panose="02020603050405020304" pitchFamily="18" charset="0"/>
            </a:rPr>
            <a:t> ĐB </a:t>
          </a:r>
        </a:p>
        <a:p>
          <a:pPr lvl="0" algn="ctr" defTabSz="889000">
            <a:lnSpc>
              <a:spcPct val="90000"/>
            </a:lnSpc>
            <a:spcBef>
              <a:spcPct val="0"/>
            </a:spcBef>
            <a:spcAft>
              <a:spcPct val="35000"/>
            </a:spcAft>
          </a:pPr>
          <a:r>
            <a:rPr lang="en-US" sz="2000" b="1" kern="1200" dirty="0" err="1" smtClean="0">
              <a:latin typeface="Times New Roman" panose="02020603050405020304" pitchFamily="18" charset="0"/>
              <a:cs typeface="Times New Roman" panose="02020603050405020304" pitchFamily="18" charset="0"/>
            </a:rPr>
            <a:t>Sông</a:t>
          </a:r>
          <a:r>
            <a:rPr lang="en-US" sz="2000" b="1" kern="1200" dirty="0" smtClean="0">
              <a:latin typeface="Times New Roman" panose="02020603050405020304" pitchFamily="18" charset="0"/>
              <a:cs typeface="Times New Roman" panose="02020603050405020304" pitchFamily="18" charset="0"/>
            </a:rPr>
            <a:t> </a:t>
          </a:r>
          <a:r>
            <a:rPr lang="en-US" sz="2000" b="1" kern="1200" dirty="0" err="1" smtClean="0">
              <a:latin typeface="Times New Roman" panose="02020603050405020304" pitchFamily="18" charset="0"/>
              <a:cs typeface="Times New Roman" panose="02020603050405020304" pitchFamily="18" charset="0"/>
            </a:rPr>
            <a:t>Cửu</a:t>
          </a:r>
          <a:r>
            <a:rPr lang="en-US" sz="2000" b="1" kern="1200" dirty="0" smtClean="0">
              <a:latin typeface="Times New Roman" panose="02020603050405020304" pitchFamily="18" charset="0"/>
              <a:cs typeface="Times New Roman" panose="02020603050405020304" pitchFamily="18" charset="0"/>
            </a:rPr>
            <a:t> Long</a:t>
          </a:r>
          <a:endParaRPr lang="en-US" sz="2000" b="1" kern="1200" dirty="0">
            <a:latin typeface="Times New Roman" panose="02020603050405020304" pitchFamily="18" charset="0"/>
            <a:cs typeface="Times New Roman" panose="02020603050405020304" pitchFamily="18" charset="0"/>
          </a:endParaRPr>
        </a:p>
      </dsp:txBody>
      <dsp:txXfrm>
        <a:off x="77478" y="3444805"/>
        <a:ext cx="2440586" cy="762683"/>
      </dsp:txXfrm>
    </dsp:sp>
    <dsp:sp modelId="{1A2BAF05-4745-4200-A827-0FD3CBD7017F}">
      <dsp:nvSpPr>
        <dsp:cNvPr id="0" name=""/>
        <dsp:cNvSpPr/>
      </dsp:nvSpPr>
      <dsp:spPr>
        <a:xfrm>
          <a:off x="1242" y="2855415"/>
          <a:ext cx="533878" cy="80081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A251C0-9A74-4F70-9BF7-4922425B7576}">
      <dsp:nvSpPr>
        <dsp:cNvPr id="0" name=""/>
        <dsp:cNvSpPr/>
      </dsp:nvSpPr>
      <dsp:spPr>
        <a:xfrm>
          <a:off x="104176" y="4610848"/>
          <a:ext cx="2440586" cy="76268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6591" tIns="91440" rIns="91440" bIns="91440" numCol="1" spcCol="1270" anchor="ctr" anchorCtr="0">
          <a:noAutofit/>
        </a:bodyPr>
        <a:lstStyle/>
        <a:p>
          <a:pPr lvl="0" algn="l" defTabSz="1066800">
            <a:lnSpc>
              <a:spcPct val="90000"/>
            </a:lnSpc>
            <a:spcBef>
              <a:spcPct val="0"/>
            </a:spcBef>
            <a:spcAft>
              <a:spcPct val="35000"/>
            </a:spcAft>
          </a:pPr>
          <a:r>
            <a:rPr lang="en-US" sz="2400" b="1" kern="1200" dirty="0" err="1" smtClean="0">
              <a:latin typeface="Times New Roman" panose="02020603050405020304" pitchFamily="18" charset="0"/>
              <a:cs typeface="Times New Roman" panose="02020603050405020304" pitchFamily="18" charset="0"/>
            </a:rPr>
            <a:t>Phát</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triển</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tổng</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hợp</a:t>
          </a:r>
          <a:r>
            <a:rPr lang="en-US" sz="2400" b="1" kern="1200" dirty="0" smtClean="0">
              <a:latin typeface="Times New Roman" panose="02020603050405020304" pitchFamily="18" charset="0"/>
              <a:cs typeface="Times New Roman" panose="02020603050405020304" pitchFamily="18" charset="0"/>
            </a:rPr>
            <a:t> KT </a:t>
          </a:r>
          <a:endParaRPr lang="en-US" sz="2000" b="1" kern="1200" dirty="0"/>
        </a:p>
      </dsp:txBody>
      <dsp:txXfrm>
        <a:off x="104176" y="4610848"/>
        <a:ext cx="2440586" cy="762683"/>
      </dsp:txXfrm>
    </dsp:sp>
    <dsp:sp modelId="{7E6A8257-F045-400E-B5FA-7097E4AD7A1F}">
      <dsp:nvSpPr>
        <dsp:cNvPr id="0" name=""/>
        <dsp:cNvSpPr/>
      </dsp:nvSpPr>
      <dsp:spPr>
        <a:xfrm>
          <a:off x="1242" y="3815549"/>
          <a:ext cx="533878" cy="80081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FE5EF-4E62-4368-97FF-D5419BD4AB49}"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47106-4162-47D5-804E-25BDD048AF18}" type="slidenum">
              <a:rPr lang="en-US" smtClean="0"/>
              <a:t>‹#›</a:t>
            </a:fld>
            <a:endParaRPr lang="en-US"/>
          </a:p>
        </p:txBody>
      </p:sp>
    </p:spTree>
    <p:extLst>
      <p:ext uri="{BB962C8B-B14F-4D97-AF65-F5344CB8AC3E}">
        <p14:creationId xmlns:p14="http://schemas.microsoft.com/office/powerpoint/2010/main" val="1697201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447106-4162-47D5-804E-25BDD048AF18}" type="slidenum">
              <a:rPr lang="en-US" smtClean="0"/>
              <a:t>6</a:t>
            </a:fld>
            <a:endParaRPr lang="en-US"/>
          </a:p>
        </p:txBody>
      </p:sp>
    </p:spTree>
    <p:extLst>
      <p:ext uri="{BB962C8B-B14F-4D97-AF65-F5344CB8AC3E}">
        <p14:creationId xmlns:p14="http://schemas.microsoft.com/office/powerpoint/2010/main" val="74973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447106-4162-47D5-804E-25BDD048AF18}" type="slidenum">
              <a:rPr lang="en-US" smtClean="0"/>
              <a:t>15</a:t>
            </a:fld>
            <a:endParaRPr lang="en-US"/>
          </a:p>
        </p:txBody>
      </p:sp>
    </p:spTree>
    <p:extLst>
      <p:ext uri="{BB962C8B-B14F-4D97-AF65-F5344CB8AC3E}">
        <p14:creationId xmlns:p14="http://schemas.microsoft.com/office/powerpoint/2010/main" val="3998602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1" dirty="0" smtClean="0">
                <a:solidFill>
                  <a:srgbClr val="7030A0"/>
                </a:solidFill>
                <a:latin typeface="Times New Roman" panose="02020603050405020304" pitchFamily="18" charset="0"/>
                <a:cs typeface="Times New Roman" panose="02020603050405020304" pitchFamily="18" charset="0"/>
              </a:rPr>
              <a:t>mùa khô kéo dài sâu sắc, vùng trũng ngập úng vào mùa mưa</a:t>
            </a:r>
            <a:endParaRPr lang="en-US" sz="1200" b="1" dirty="0" smtClean="0">
              <a:solidFill>
                <a:srgbClr val="7030A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447106-4162-47D5-804E-25BDD048AF18}" type="slidenum">
              <a:rPr lang="en-US" smtClean="0"/>
              <a:t>16</a:t>
            </a:fld>
            <a:endParaRPr lang="en-US"/>
          </a:p>
        </p:txBody>
      </p:sp>
    </p:spTree>
    <p:extLst>
      <p:ext uri="{BB962C8B-B14F-4D97-AF65-F5344CB8AC3E}">
        <p14:creationId xmlns:p14="http://schemas.microsoft.com/office/powerpoint/2010/main" val="1189406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D03F92-1099-41D2-9E8E-88ADAE2EAE65}" type="slidenum">
              <a:rPr lang="en-US" smtClean="0"/>
              <a:t>17</a:t>
            </a:fld>
            <a:endParaRPr lang="en-US"/>
          </a:p>
        </p:txBody>
      </p:sp>
    </p:spTree>
    <p:extLst>
      <p:ext uri="{BB962C8B-B14F-4D97-AF65-F5344CB8AC3E}">
        <p14:creationId xmlns:p14="http://schemas.microsoft.com/office/powerpoint/2010/main" val="3748752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03F92-1099-41D2-9E8E-88ADAE2EAE65}" type="slidenum">
              <a:rPr lang="en-US" smtClean="0"/>
              <a:t>23</a:t>
            </a:fld>
            <a:endParaRPr lang="en-US"/>
          </a:p>
        </p:txBody>
      </p:sp>
    </p:spTree>
    <p:extLst>
      <p:ext uri="{BB962C8B-B14F-4D97-AF65-F5344CB8AC3E}">
        <p14:creationId xmlns:p14="http://schemas.microsoft.com/office/powerpoint/2010/main" val="187417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dirty="0" err="1" smtClean="0">
                <a:solidFill>
                  <a:srgbClr val="7030A0"/>
                </a:solidFill>
                <a:latin typeface="Times New Roman" panose="02020603050405020304" pitchFamily="18" charset="0"/>
                <a:cs typeface="Times New Roman" panose="02020603050405020304" pitchFamily="18" charset="0"/>
              </a:rPr>
              <a:t>t</a:t>
            </a:r>
            <a:r>
              <a:rPr lang="fr-FR" sz="12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hoải</a:t>
            </a:r>
            <a:r>
              <a:rPr lang="fr-FR" sz="1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fr-FR" sz="12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khá</a:t>
            </a:r>
            <a:r>
              <a:rPr lang="fr-FR" sz="1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fr-FR" sz="12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bằng</a:t>
            </a:r>
            <a:r>
              <a:rPr lang="fr-FR" sz="1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fr-FR" sz="12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phẳn</a:t>
            </a:r>
            <a:endParaRPr lang="en-US" dirty="0"/>
          </a:p>
        </p:txBody>
      </p:sp>
      <p:sp>
        <p:nvSpPr>
          <p:cNvPr id="4" name="Slide Number Placeholder 3"/>
          <p:cNvSpPr>
            <a:spLocks noGrp="1"/>
          </p:cNvSpPr>
          <p:nvPr>
            <p:ph type="sldNum" sz="quarter" idx="5"/>
          </p:nvPr>
        </p:nvSpPr>
        <p:spPr/>
        <p:txBody>
          <a:bodyPr/>
          <a:lstStyle/>
          <a:p>
            <a:fld id="{5A447106-4162-47D5-804E-25BDD048AF18}" type="slidenum">
              <a:rPr lang="en-US" smtClean="0"/>
              <a:t>7</a:t>
            </a:fld>
            <a:endParaRPr lang="en-US"/>
          </a:p>
        </p:txBody>
      </p:sp>
    </p:spTree>
    <p:extLst>
      <p:ext uri="{BB962C8B-B14F-4D97-AF65-F5344CB8AC3E}">
        <p14:creationId xmlns:p14="http://schemas.microsoft.com/office/powerpoint/2010/main" val="2192576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447106-4162-47D5-804E-25BDD048AF18}" type="slidenum">
              <a:rPr lang="en-US" smtClean="0"/>
              <a:t>8</a:t>
            </a:fld>
            <a:endParaRPr lang="en-US"/>
          </a:p>
        </p:txBody>
      </p:sp>
    </p:spTree>
    <p:extLst>
      <p:ext uri="{BB962C8B-B14F-4D97-AF65-F5344CB8AC3E}">
        <p14:creationId xmlns:p14="http://schemas.microsoft.com/office/powerpoint/2010/main" val="122752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447106-4162-47D5-804E-25BDD048AF18}" type="slidenum">
              <a:rPr lang="en-US" smtClean="0"/>
              <a:t>9</a:t>
            </a:fld>
            <a:endParaRPr lang="en-US"/>
          </a:p>
        </p:txBody>
      </p:sp>
    </p:spTree>
    <p:extLst>
      <p:ext uri="{BB962C8B-B14F-4D97-AF65-F5344CB8AC3E}">
        <p14:creationId xmlns:p14="http://schemas.microsoft.com/office/powerpoint/2010/main" val="1791013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447106-4162-47D5-804E-25BDD048AF18}" type="slidenum">
              <a:rPr lang="en-US" smtClean="0"/>
              <a:t>10</a:t>
            </a:fld>
            <a:endParaRPr lang="en-US"/>
          </a:p>
        </p:txBody>
      </p:sp>
    </p:spTree>
    <p:extLst>
      <p:ext uri="{BB962C8B-B14F-4D97-AF65-F5344CB8AC3E}">
        <p14:creationId xmlns:p14="http://schemas.microsoft.com/office/powerpoint/2010/main" val="1067143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447106-4162-47D5-804E-25BDD048AF18}" type="slidenum">
              <a:rPr lang="en-US" smtClean="0"/>
              <a:t>11</a:t>
            </a:fld>
            <a:endParaRPr lang="en-US"/>
          </a:p>
        </p:txBody>
      </p:sp>
    </p:spTree>
    <p:extLst>
      <p:ext uri="{BB962C8B-B14F-4D97-AF65-F5344CB8AC3E}">
        <p14:creationId xmlns:p14="http://schemas.microsoft.com/office/powerpoint/2010/main" val="2589365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447106-4162-47D5-804E-25BDD048AF18}" type="slidenum">
              <a:rPr lang="en-US" smtClean="0"/>
              <a:t>12</a:t>
            </a:fld>
            <a:endParaRPr lang="en-US"/>
          </a:p>
        </p:txBody>
      </p:sp>
    </p:spTree>
    <p:extLst>
      <p:ext uri="{BB962C8B-B14F-4D97-AF65-F5344CB8AC3E}">
        <p14:creationId xmlns:p14="http://schemas.microsoft.com/office/powerpoint/2010/main" val="1741309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solidFill>
                  <a:srgbClr val="7030A0"/>
                </a:solidFill>
                <a:latin typeface="Times New Roman" panose="02020603050405020304" pitchFamily="18" charset="0"/>
                <a:cs typeface="Times New Roman" panose="02020603050405020304" pitchFamily="18" charset="0"/>
              </a:rPr>
              <a:t>Địa</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hình</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đồng</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bằng</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rộng</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lớn</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thấp</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bằng</a:t>
            </a:r>
            <a:r>
              <a:rPr lang="en-US" sz="1200" b="1" dirty="0" smtClean="0">
                <a:solidFill>
                  <a:srgbClr val="7030A0"/>
                </a:solidFill>
                <a:latin typeface="Times New Roman" panose="02020603050405020304" pitchFamily="18" charset="0"/>
                <a:cs typeface="Times New Roman" panose="02020603050405020304" pitchFamily="18" charset="0"/>
              </a:rPr>
              <a:t> </a:t>
            </a:r>
            <a:r>
              <a:rPr lang="en-US" sz="1200" b="1" dirty="0" err="1" smtClean="0">
                <a:solidFill>
                  <a:srgbClr val="7030A0"/>
                </a:solidFill>
                <a:latin typeface="Times New Roman" panose="02020603050405020304" pitchFamily="18" charset="0"/>
                <a:cs typeface="Times New Roman" panose="02020603050405020304" pitchFamily="18" charset="0"/>
              </a:rPr>
              <a:t>phẳng</a:t>
            </a:r>
            <a:endParaRPr lang="en-US" sz="1200" b="1" dirty="0" smtClean="0">
              <a:solidFill>
                <a:srgbClr val="7030A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447106-4162-47D5-804E-25BDD048AF18}" type="slidenum">
              <a:rPr lang="en-US" smtClean="0"/>
              <a:t>13</a:t>
            </a:fld>
            <a:endParaRPr lang="en-US"/>
          </a:p>
        </p:txBody>
      </p:sp>
    </p:spTree>
    <p:extLst>
      <p:ext uri="{BB962C8B-B14F-4D97-AF65-F5344CB8AC3E}">
        <p14:creationId xmlns:p14="http://schemas.microsoft.com/office/powerpoint/2010/main" val="4100982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1" dirty="0" smtClean="0">
                <a:solidFill>
                  <a:srgbClr val="7030A0"/>
                </a:solidFill>
                <a:latin typeface="Times New Roman" panose="02020603050405020304" pitchFamily="18" charset="0"/>
                <a:cs typeface="Times New Roman" panose="02020603050405020304" pitchFamily="18" charset="0"/>
              </a:rPr>
              <a:t>bảo vệ và phát triển rừng đầu nguồn</a:t>
            </a:r>
            <a:endParaRPr lang="en-US" sz="1200" b="1" dirty="0" smtClean="0">
              <a:solidFill>
                <a:srgbClr val="7030A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A447106-4162-47D5-804E-25BDD048AF18}" type="slidenum">
              <a:rPr lang="en-US" smtClean="0"/>
              <a:t>14</a:t>
            </a:fld>
            <a:endParaRPr lang="en-US"/>
          </a:p>
        </p:txBody>
      </p:sp>
    </p:spTree>
    <p:extLst>
      <p:ext uri="{BB962C8B-B14F-4D97-AF65-F5344CB8AC3E}">
        <p14:creationId xmlns:p14="http://schemas.microsoft.com/office/powerpoint/2010/main" val="3787175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CCDA6-E78D-4A7F-A030-479E0B7602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4CC804-CBA8-4B0A-8F4F-B0618C6C6C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43F3BE-C563-472C-8579-E90190441306}"/>
              </a:ext>
            </a:extLst>
          </p:cNvPr>
          <p:cNvSpPr>
            <a:spLocks noGrp="1"/>
          </p:cNvSpPr>
          <p:nvPr>
            <p:ph type="dt" sz="half" idx="10"/>
          </p:nvPr>
        </p:nvSpPr>
        <p:spPr/>
        <p:txBody>
          <a:bodyPr/>
          <a:lstStyle/>
          <a:p>
            <a:fld id="{C3ED8D21-0584-49C4-8A74-F72DF284E20C}" type="datetimeFigureOut">
              <a:rPr lang="en-US" smtClean="0"/>
              <a:t>3/16/2022</a:t>
            </a:fld>
            <a:endParaRPr lang="en-US"/>
          </a:p>
        </p:txBody>
      </p:sp>
      <p:sp>
        <p:nvSpPr>
          <p:cNvPr id="5" name="Footer Placeholder 4">
            <a:extLst>
              <a:ext uri="{FF2B5EF4-FFF2-40B4-BE49-F238E27FC236}">
                <a16:creationId xmlns:a16="http://schemas.microsoft.com/office/drawing/2014/main" id="{C831FA49-C515-4ABC-A7A7-4D2D695FB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205CB-7538-41F9-9BC8-411DF4ECFD78}"/>
              </a:ext>
            </a:extLst>
          </p:cNvPr>
          <p:cNvSpPr>
            <a:spLocks noGrp="1"/>
          </p:cNvSpPr>
          <p:nvPr>
            <p:ph type="sldNum" sz="quarter" idx="12"/>
          </p:nvPr>
        </p:nvSpPr>
        <p:spPr/>
        <p:txBody>
          <a:bodyPr/>
          <a:lstStyle/>
          <a:p>
            <a:fld id="{F7C68027-4F49-479C-8E5C-A47C778D9D0E}" type="slidenum">
              <a:rPr lang="en-US" smtClean="0"/>
              <a:t>‹#›</a:t>
            </a:fld>
            <a:endParaRPr lang="en-US"/>
          </a:p>
        </p:txBody>
      </p:sp>
    </p:spTree>
    <p:extLst>
      <p:ext uri="{BB962C8B-B14F-4D97-AF65-F5344CB8AC3E}">
        <p14:creationId xmlns:p14="http://schemas.microsoft.com/office/powerpoint/2010/main" val="120168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96445-5C78-409A-AAB0-D9568C6697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32CC02-97CD-425F-A6D5-AFD8E38D4D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5AD2A-B51B-4A30-B593-BFD9EB1435BA}"/>
              </a:ext>
            </a:extLst>
          </p:cNvPr>
          <p:cNvSpPr>
            <a:spLocks noGrp="1"/>
          </p:cNvSpPr>
          <p:nvPr>
            <p:ph type="dt" sz="half" idx="10"/>
          </p:nvPr>
        </p:nvSpPr>
        <p:spPr/>
        <p:txBody>
          <a:bodyPr/>
          <a:lstStyle/>
          <a:p>
            <a:fld id="{C3ED8D21-0584-49C4-8A74-F72DF284E20C}" type="datetimeFigureOut">
              <a:rPr lang="en-US" smtClean="0"/>
              <a:t>3/16/2022</a:t>
            </a:fld>
            <a:endParaRPr lang="en-US"/>
          </a:p>
        </p:txBody>
      </p:sp>
      <p:sp>
        <p:nvSpPr>
          <p:cNvPr id="5" name="Footer Placeholder 4">
            <a:extLst>
              <a:ext uri="{FF2B5EF4-FFF2-40B4-BE49-F238E27FC236}">
                <a16:creationId xmlns:a16="http://schemas.microsoft.com/office/drawing/2014/main" id="{881D621B-9076-46B7-BCB5-ED8A6F504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9D8AF-C2AC-40B7-8C54-C30DDE928BCA}"/>
              </a:ext>
            </a:extLst>
          </p:cNvPr>
          <p:cNvSpPr>
            <a:spLocks noGrp="1"/>
          </p:cNvSpPr>
          <p:nvPr>
            <p:ph type="sldNum" sz="quarter" idx="12"/>
          </p:nvPr>
        </p:nvSpPr>
        <p:spPr/>
        <p:txBody>
          <a:bodyPr/>
          <a:lstStyle/>
          <a:p>
            <a:fld id="{F7C68027-4F49-479C-8E5C-A47C778D9D0E}" type="slidenum">
              <a:rPr lang="en-US" smtClean="0"/>
              <a:t>‹#›</a:t>
            </a:fld>
            <a:endParaRPr lang="en-US"/>
          </a:p>
        </p:txBody>
      </p:sp>
    </p:spTree>
    <p:extLst>
      <p:ext uri="{BB962C8B-B14F-4D97-AF65-F5344CB8AC3E}">
        <p14:creationId xmlns:p14="http://schemas.microsoft.com/office/powerpoint/2010/main" val="159616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01B314-5571-4714-BD0B-14D38DFFB7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C7C9B3-F743-440F-9A7D-D6C5E45259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E61AB-921C-4369-B688-ED427ED142A4}"/>
              </a:ext>
            </a:extLst>
          </p:cNvPr>
          <p:cNvSpPr>
            <a:spLocks noGrp="1"/>
          </p:cNvSpPr>
          <p:nvPr>
            <p:ph type="dt" sz="half" idx="10"/>
          </p:nvPr>
        </p:nvSpPr>
        <p:spPr/>
        <p:txBody>
          <a:bodyPr/>
          <a:lstStyle/>
          <a:p>
            <a:fld id="{C3ED8D21-0584-49C4-8A74-F72DF284E20C}" type="datetimeFigureOut">
              <a:rPr lang="en-US" smtClean="0"/>
              <a:t>3/16/2022</a:t>
            </a:fld>
            <a:endParaRPr lang="en-US"/>
          </a:p>
        </p:txBody>
      </p:sp>
      <p:sp>
        <p:nvSpPr>
          <p:cNvPr id="5" name="Footer Placeholder 4">
            <a:extLst>
              <a:ext uri="{FF2B5EF4-FFF2-40B4-BE49-F238E27FC236}">
                <a16:creationId xmlns:a16="http://schemas.microsoft.com/office/drawing/2014/main" id="{FE9D812C-D58B-4877-BE16-7D9EC7300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AE920-02BE-4C0B-A6FA-B4BDA90F6259}"/>
              </a:ext>
            </a:extLst>
          </p:cNvPr>
          <p:cNvSpPr>
            <a:spLocks noGrp="1"/>
          </p:cNvSpPr>
          <p:nvPr>
            <p:ph type="sldNum" sz="quarter" idx="12"/>
          </p:nvPr>
        </p:nvSpPr>
        <p:spPr/>
        <p:txBody>
          <a:bodyPr/>
          <a:lstStyle/>
          <a:p>
            <a:fld id="{F7C68027-4F49-479C-8E5C-A47C778D9D0E}" type="slidenum">
              <a:rPr lang="en-US" smtClean="0"/>
              <a:t>‹#›</a:t>
            </a:fld>
            <a:endParaRPr lang="en-US"/>
          </a:p>
        </p:txBody>
      </p:sp>
    </p:spTree>
    <p:extLst>
      <p:ext uri="{BB962C8B-B14F-4D97-AF65-F5344CB8AC3E}">
        <p14:creationId xmlns:p14="http://schemas.microsoft.com/office/powerpoint/2010/main" val="32326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989A6-8D81-4E08-8DDB-6F977A6E83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A5093B-F415-404C-8C52-775C02FEE9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6A1DE-EC33-474D-908D-6CBAD403C818}"/>
              </a:ext>
            </a:extLst>
          </p:cNvPr>
          <p:cNvSpPr>
            <a:spLocks noGrp="1"/>
          </p:cNvSpPr>
          <p:nvPr>
            <p:ph type="dt" sz="half" idx="10"/>
          </p:nvPr>
        </p:nvSpPr>
        <p:spPr/>
        <p:txBody>
          <a:bodyPr/>
          <a:lstStyle/>
          <a:p>
            <a:fld id="{C3ED8D21-0584-49C4-8A74-F72DF284E20C}" type="datetimeFigureOut">
              <a:rPr lang="en-US" smtClean="0"/>
              <a:t>3/16/2022</a:t>
            </a:fld>
            <a:endParaRPr lang="en-US"/>
          </a:p>
        </p:txBody>
      </p:sp>
      <p:sp>
        <p:nvSpPr>
          <p:cNvPr id="5" name="Footer Placeholder 4">
            <a:extLst>
              <a:ext uri="{FF2B5EF4-FFF2-40B4-BE49-F238E27FC236}">
                <a16:creationId xmlns:a16="http://schemas.microsoft.com/office/drawing/2014/main" id="{8CF9086E-388E-41A9-9662-AE8D1D041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10D68-C338-431E-825C-DF8C73733B3D}"/>
              </a:ext>
            </a:extLst>
          </p:cNvPr>
          <p:cNvSpPr>
            <a:spLocks noGrp="1"/>
          </p:cNvSpPr>
          <p:nvPr>
            <p:ph type="sldNum" sz="quarter" idx="12"/>
          </p:nvPr>
        </p:nvSpPr>
        <p:spPr/>
        <p:txBody>
          <a:bodyPr/>
          <a:lstStyle/>
          <a:p>
            <a:fld id="{F7C68027-4F49-479C-8E5C-A47C778D9D0E}" type="slidenum">
              <a:rPr lang="en-US" smtClean="0"/>
              <a:t>‹#›</a:t>
            </a:fld>
            <a:endParaRPr lang="en-US"/>
          </a:p>
        </p:txBody>
      </p:sp>
    </p:spTree>
    <p:extLst>
      <p:ext uri="{BB962C8B-B14F-4D97-AF65-F5344CB8AC3E}">
        <p14:creationId xmlns:p14="http://schemas.microsoft.com/office/powerpoint/2010/main" val="167059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6015A-A70E-4461-B194-67757FE0CF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79814C-EEEB-4F5F-9D00-F06CDCC4F9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61A45B-C5F4-4686-BD06-D4D6BA869B93}"/>
              </a:ext>
            </a:extLst>
          </p:cNvPr>
          <p:cNvSpPr>
            <a:spLocks noGrp="1"/>
          </p:cNvSpPr>
          <p:nvPr>
            <p:ph type="dt" sz="half" idx="10"/>
          </p:nvPr>
        </p:nvSpPr>
        <p:spPr/>
        <p:txBody>
          <a:bodyPr/>
          <a:lstStyle/>
          <a:p>
            <a:fld id="{C3ED8D21-0584-49C4-8A74-F72DF284E20C}" type="datetimeFigureOut">
              <a:rPr lang="en-US" smtClean="0"/>
              <a:t>3/16/2022</a:t>
            </a:fld>
            <a:endParaRPr lang="en-US"/>
          </a:p>
        </p:txBody>
      </p:sp>
      <p:sp>
        <p:nvSpPr>
          <p:cNvPr id="5" name="Footer Placeholder 4">
            <a:extLst>
              <a:ext uri="{FF2B5EF4-FFF2-40B4-BE49-F238E27FC236}">
                <a16:creationId xmlns:a16="http://schemas.microsoft.com/office/drawing/2014/main" id="{9A841447-CC6C-4781-BBDA-47B7C7D6B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548B8-D5D8-4A76-A314-62FA263BDFC1}"/>
              </a:ext>
            </a:extLst>
          </p:cNvPr>
          <p:cNvSpPr>
            <a:spLocks noGrp="1"/>
          </p:cNvSpPr>
          <p:nvPr>
            <p:ph type="sldNum" sz="quarter" idx="12"/>
          </p:nvPr>
        </p:nvSpPr>
        <p:spPr/>
        <p:txBody>
          <a:bodyPr/>
          <a:lstStyle/>
          <a:p>
            <a:fld id="{F7C68027-4F49-479C-8E5C-A47C778D9D0E}" type="slidenum">
              <a:rPr lang="en-US" smtClean="0"/>
              <a:t>‹#›</a:t>
            </a:fld>
            <a:endParaRPr lang="en-US"/>
          </a:p>
        </p:txBody>
      </p:sp>
    </p:spTree>
    <p:extLst>
      <p:ext uri="{BB962C8B-B14F-4D97-AF65-F5344CB8AC3E}">
        <p14:creationId xmlns:p14="http://schemas.microsoft.com/office/powerpoint/2010/main" val="206308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2725-8CCF-4896-B015-8158D2BC9D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42F007-D368-4ADF-A280-3144B6C7DC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078BFE-7297-4666-9AEE-D59C59E143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03D076-C0CD-46C1-8475-C9276A4984E4}"/>
              </a:ext>
            </a:extLst>
          </p:cNvPr>
          <p:cNvSpPr>
            <a:spLocks noGrp="1"/>
          </p:cNvSpPr>
          <p:nvPr>
            <p:ph type="dt" sz="half" idx="10"/>
          </p:nvPr>
        </p:nvSpPr>
        <p:spPr/>
        <p:txBody>
          <a:bodyPr/>
          <a:lstStyle/>
          <a:p>
            <a:fld id="{C3ED8D21-0584-49C4-8A74-F72DF284E20C}" type="datetimeFigureOut">
              <a:rPr lang="en-US" smtClean="0"/>
              <a:t>3/16/2022</a:t>
            </a:fld>
            <a:endParaRPr lang="en-US"/>
          </a:p>
        </p:txBody>
      </p:sp>
      <p:sp>
        <p:nvSpPr>
          <p:cNvPr id="6" name="Footer Placeholder 5">
            <a:extLst>
              <a:ext uri="{FF2B5EF4-FFF2-40B4-BE49-F238E27FC236}">
                <a16:creationId xmlns:a16="http://schemas.microsoft.com/office/drawing/2014/main" id="{E63E0152-9A97-495B-815A-3DA1A55603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E4337D-7190-48B6-8C84-561B88A6A157}"/>
              </a:ext>
            </a:extLst>
          </p:cNvPr>
          <p:cNvSpPr>
            <a:spLocks noGrp="1"/>
          </p:cNvSpPr>
          <p:nvPr>
            <p:ph type="sldNum" sz="quarter" idx="12"/>
          </p:nvPr>
        </p:nvSpPr>
        <p:spPr/>
        <p:txBody>
          <a:bodyPr/>
          <a:lstStyle/>
          <a:p>
            <a:fld id="{F7C68027-4F49-479C-8E5C-A47C778D9D0E}" type="slidenum">
              <a:rPr lang="en-US" smtClean="0"/>
              <a:t>‹#›</a:t>
            </a:fld>
            <a:endParaRPr lang="en-US"/>
          </a:p>
        </p:txBody>
      </p:sp>
    </p:spTree>
    <p:extLst>
      <p:ext uri="{BB962C8B-B14F-4D97-AF65-F5344CB8AC3E}">
        <p14:creationId xmlns:p14="http://schemas.microsoft.com/office/powerpoint/2010/main" val="267540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9FBBF-4DF1-4FAD-B468-6A76E04EC8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1C5DC2-DAA5-47E7-A764-D3D1D3A566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C1C308-D235-4F9D-9777-1C18CB1A3C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C13906-826C-4FB1-BED0-882B7258D9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2B5855-0720-4111-ABF8-617BE18C5E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33A2E5-378C-4A8B-A55B-FB6AF2625419}"/>
              </a:ext>
            </a:extLst>
          </p:cNvPr>
          <p:cNvSpPr>
            <a:spLocks noGrp="1"/>
          </p:cNvSpPr>
          <p:nvPr>
            <p:ph type="dt" sz="half" idx="10"/>
          </p:nvPr>
        </p:nvSpPr>
        <p:spPr/>
        <p:txBody>
          <a:bodyPr/>
          <a:lstStyle/>
          <a:p>
            <a:fld id="{C3ED8D21-0584-49C4-8A74-F72DF284E20C}" type="datetimeFigureOut">
              <a:rPr lang="en-US" smtClean="0"/>
              <a:t>3/16/2022</a:t>
            </a:fld>
            <a:endParaRPr lang="en-US"/>
          </a:p>
        </p:txBody>
      </p:sp>
      <p:sp>
        <p:nvSpPr>
          <p:cNvPr id="8" name="Footer Placeholder 7">
            <a:extLst>
              <a:ext uri="{FF2B5EF4-FFF2-40B4-BE49-F238E27FC236}">
                <a16:creationId xmlns:a16="http://schemas.microsoft.com/office/drawing/2014/main" id="{37023EDF-5ABE-4103-838A-304DCD0B98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361E6E-2B63-4A2B-B412-8F29A8E15A0C}"/>
              </a:ext>
            </a:extLst>
          </p:cNvPr>
          <p:cNvSpPr>
            <a:spLocks noGrp="1"/>
          </p:cNvSpPr>
          <p:nvPr>
            <p:ph type="sldNum" sz="quarter" idx="12"/>
          </p:nvPr>
        </p:nvSpPr>
        <p:spPr/>
        <p:txBody>
          <a:bodyPr/>
          <a:lstStyle/>
          <a:p>
            <a:fld id="{F7C68027-4F49-479C-8E5C-A47C778D9D0E}" type="slidenum">
              <a:rPr lang="en-US" smtClean="0"/>
              <a:t>‹#›</a:t>
            </a:fld>
            <a:endParaRPr lang="en-US"/>
          </a:p>
        </p:txBody>
      </p:sp>
    </p:spTree>
    <p:extLst>
      <p:ext uri="{BB962C8B-B14F-4D97-AF65-F5344CB8AC3E}">
        <p14:creationId xmlns:p14="http://schemas.microsoft.com/office/powerpoint/2010/main" val="4183539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909C4-1D56-4EF4-8CC4-057967F1CE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216B2C-1A5D-4DEC-ADFA-46F887A12B38}"/>
              </a:ext>
            </a:extLst>
          </p:cNvPr>
          <p:cNvSpPr>
            <a:spLocks noGrp="1"/>
          </p:cNvSpPr>
          <p:nvPr>
            <p:ph type="dt" sz="half" idx="10"/>
          </p:nvPr>
        </p:nvSpPr>
        <p:spPr/>
        <p:txBody>
          <a:bodyPr/>
          <a:lstStyle/>
          <a:p>
            <a:fld id="{C3ED8D21-0584-49C4-8A74-F72DF284E20C}" type="datetimeFigureOut">
              <a:rPr lang="en-US" smtClean="0"/>
              <a:t>3/16/2022</a:t>
            </a:fld>
            <a:endParaRPr lang="en-US"/>
          </a:p>
        </p:txBody>
      </p:sp>
      <p:sp>
        <p:nvSpPr>
          <p:cNvPr id="4" name="Footer Placeholder 3">
            <a:extLst>
              <a:ext uri="{FF2B5EF4-FFF2-40B4-BE49-F238E27FC236}">
                <a16:creationId xmlns:a16="http://schemas.microsoft.com/office/drawing/2014/main" id="{4B912430-C656-4467-BC65-730CB6F277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41F071-AA7F-4DCE-80A6-3E42C530A463}"/>
              </a:ext>
            </a:extLst>
          </p:cNvPr>
          <p:cNvSpPr>
            <a:spLocks noGrp="1"/>
          </p:cNvSpPr>
          <p:nvPr>
            <p:ph type="sldNum" sz="quarter" idx="12"/>
          </p:nvPr>
        </p:nvSpPr>
        <p:spPr/>
        <p:txBody>
          <a:bodyPr/>
          <a:lstStyle/>
          <a:p>
            <a:fld id="{F7C68027-4F49-479C-8E5C-A47C778D9D0E}" type="slidenum">
              <a:rPr lang="en-US" smtClean="0"/>
              <a:t>‹#›</a:t>
            </a:fld>
            <a:endParaRPr lang="en-US"/>
          </a:p>
        </p:txBody>
      </p:sp>
    </p:spTree>
    <p:extLst>
      <p:ext uri="{BB962C8B-B14F-4D97-AF65-F5344CB8AC3E}">
        <p14:creationId xmlns:p14="http://schemas.microsoft.com/office/powerpoint/2010/main" val="380060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80701B-74D4-4FEE-9FB5-469147A6E272}"/>
              </a:ext>
            </a:extLst>
          </p:cNvPr>
          <p:cNvSpPr>
            <a:spLocks noGrp="1"/>
          </p:cNvSpPr>
          <p:nvPr>
            <p:ph type="dt" sz="half" idx="10"/>
          </p:nvPr>
        </p:nvSpPr>
        <p:spPr/>
        <p:txBody>
          <a:bodyPr/>
          <a:lstStyle/>
          <a:p>
            <a:fld id="{C3ED8D21-0584-49C4-8A74-F72DF284E20C}" type="datetimeFigureOut">
              <a:rPr lang="en-US" smtClean="0"/>
              <a:t>3/16/2022</a:t>
            </a:fld>
            <a:endParaRPr lang="en-US"/>
          </a:p>
        </p:txBody>
      </p:sp>
      <p:sp>
        <p:nvSpPr>
          <p:cNvPr id="3" name="Footer Placeholder 2">
            <a:extLst>
              <a:ext uri="{FF2B5EF4-FFF2-40B4-BE49-F238E27FC236}">
                <a16:creationId xmlns:a16="http://schemas.microsoft.com/office/drawing/2014/main" id="{B140A37B-CD2C-41A1-8559-7AEC029CD4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0012A8-42DD-4BFF-81CA-CC39A195717C}"/>
              </a:ext>
            </a:extLst>
          </p:cNvPr>
          <p:cNvSpPr>
            <a:spLocks noGrp="1"/>
          </p:cNvSpPr>
          <p:nvPr>
            <p:ph type="sldNum" sz="quarter" idx="12"/>
          </p:nvPr>
        </p:nvSpPr>
        <p:spPr/>
        <p:txBody>
          <a:bodyPr/>
          <a:lstStyle/>
          <a:p>
            <a:fld id="{F7C68027-4F49-479C-8E5C-A47C778D9D0E}" type="slidenum">
              <a:rPr lang="en-US" smtClean="0"/>
              <a:t>‹#›</a:t>
            </a:fld>
            <a:endParaRPr lang="en-US"/>
          </a:p>
        </p:txBody>
      </p:sp>
    </p:spTree>
    <p:extLst>
      <p:ext uri="{BB962C8B-B14F-4D97-AF65-F5344CB8AC3E}">
        <p14:creationId xmlns:p14="http://schemas.microsoft.com/office/powerpoint/2010/main" val="1918426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43BE0-13B8-4592-9EA3-5E727D1175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A8B056-AA14-48C1-9884-84B25C16C6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B51383-6185-48D8-9DAE-1327A0B33C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A765C4-920F-4590-AF00-74FE61431D29}"/>
              </a:ext>
            </a:extLst>
          </p:cNvPr>
          <p:cNvSpPr>
            <a:spLocks noGrp="1"/>
          </p:cNvSpPr>
          <p:nvPr>
            <p:ph type="dt" sz="half" idx="10"/>
          </p:nvPr>
        </p:nvSpPr>
        <p:spPr/>
        <p:txBody>
          <a:bodyPr/>
          <a:lstStyle/>
          <a:p>
            <a:fld id="{C3ED8D21-0584-49C4-8A74-F72DF284E20C}" type="datetimeFigureOut">
              <a:rPr lang="en-US" smtClean="0"/>
              <a:t>3/16/2022</a:t>
            </a:fld>
            <a:endParaRPr lang="en-US"/>
          </a:p>
        </p:txBody>
      </p:sp>
      <p:sp>
        <p:nvSpPr>
          <p:cNvPr id="6" name="Footer Placeholder 5">
            <a:extLst>
              <a:ext uri="{FF2B5EF4-FFF2-40B4-BE49-F238E27FC236}">
                <a16:creationId xmlns:a16="http://schemas.microsoft.com/office/drawing/2014/main" id="{C8AE9F0C-A4A9-499E-9712-4DAB39944C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05295-BA2C-4566-9CA6-BAC5781796C7}"/>
              </a:ext>
            </a:extLst>
          </p:cNvPr>
          <p:cNvSpPr>
            <a:spLocks noGrp="1"/>
          </p:cNvSpPr>
          <p:nvPr>
            <p:ph type="sldNum" sz="quarter" idx="12"/>
          </p:nvPr>
        </p:nvSpPr>
        <p:spPr/>
        <p:txBody>
          <a:bodyPr/>
          <a:lstStyle/>
          <a:p>
            <a:fld id="{F7C68027-4F49-479C-8E5C-A47C778D9D0E}" type="slidenum">
              <a:rPr lang="en-US" smtClean="0"/>
              <a:t>‹#›</a:t>
            </a:fld>
            <a:endParaRPr lang="en-US"/>
          </a:p>
        </p:txBody>
      </p:sp>
    </p:spTree>
    <p:extLst>
      <p:ext uri="{BB962C8B-B14F-4D97-AF65-F5344CB8AC3E}">
        <p14:creationId xmlns:p14="http://schemas.microsoft.com/office/powerpoint/2010/main" val="1173787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40D66-57A0-4596-8F9B-5CBDB6BE08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90F3AA-FA44-446F-BCE2-BF6029B5B9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1894A3-82CB-440A-9F78-01A76860DD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4DF57-6FAF-4509-9F36-3A379B919F8C}"/>
              </a:ext>
            </a:extLst>
          </p:cNvPr>
          <p:cNvSpPr>
            <a:spLocks noGrp="1"/>
          </p:cNvSpPr>
          <p:nvPr>
            <p:ph type="dt" sz="half" idx="10"/>
          </p:nvPr>
        </p:nvSpPr>
        <p:spPr/>
        <p:txBody>
          <a:bodyPr/>
          <a:lstStyle/>
          <a:p>
            <a:fld id="{C3ED8D21-0584-49C4-8A74-F72DF284E20C}" type="datetimeFigureOut">
              <a:rPr lang="en-US" smtClean="0"/>
              <a:t>3/16/2022</a:t>
            </a:fld>
            <a:endParaRPr lang="en-US"/>
          </a:p>
        </p:txBody>
      </p:sp>
      <p:sp>
        <p:nvSpPr>
          <p:cNvPr id="6" name="Footer Placeholder 5">
            <a:extLst>
              <a:ext uri="{FF2B5EF4-FFF2-40B4-BE49-F238E27FC236}">
                <a16:creationId xmlns:a16="http://schemas.microsoft.com/office/drawing/2014/main" id="{FEF8AD20-9CFB-4600-BA11-C4C35D3AF9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068065-D837-4DCA-A667-1981F4E37EFA}"/>
              </a:ext>
            </a:extLst>
          </p:cNvPr>
          <p:cNvSpPr>
            <a:spLocks noGrp="1"/>
          </p:cNvSpPr>
          <p:nvPr>
            <p:ph type="sldNum" sz="quarter" idx="12"/>
          </p:nvPr>
        </p:nvSpPr>
        <p:spPr/>
        <p:txBody>
          <a:bodyPr/>
          <a:lstStyle/>
          <a:p>
            <a:fld id="{F7C68027-4F49-479C-8E5C-A47C778D9D0E}" type="slidenum">
              <a:rPr lang="en-US" smtClean="0"/>
              <a:t>‹#›</a:t>
            </a:fld>
            <a:endParaRPr lang="en-US"/>
          </a:p>
        </p:txBody>
      </p:sp>
    </p:spTree>
    <p:extLst>
      <p:ext uri="{BB962C8B-B14F-4D97-AF65-F5344CB8AC3E}">
        <p14:creationId xmlns:p14="http://schemas.microsoft.com/office/powerpoint/2010/main" val="141123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DE7208-4EE7-457B-8009-72D6C237E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346F24-C395-40DD-8B69-78A9F11945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81B65-F6B8-45EE-B822-95379DBF7C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D8D21-0584-49C4-8A74-F72DF284E20C}" type="datetimeFigureOut">
              <a:rPr lang="en-US" smtClean="0"/>
              <a:t>3/16/2022</a:t>
            </a:fld>
            <a:endParaRPr lang="en-US"/>
          </a:p>
        </p:txBody>
      </p:sp>
      <p:sp>
        <p:nvSpPr>
          <p:cNvPr id="5" name="Footer Placeholder 4">
            <a:extLst>
              <a:ext uri="{FF2B5EF4-FFF2-40B4-BE49-F238E27FC236}">
                <a16:creationId xmlns:a16="http://schemas.microsoft.com/office/drawing/2014/main" id="{5BF8747A-ACCA-42B5-A2F3-7892AA4427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D4DF2D-1680-4FBA-9EAE-3E9782CEDC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68027-4F49-479C-8E5C-A47C778D9D0E}" type="slidenum">
              <a:rPr lang="en-US" smtClean="0"/>
              <a:t>‹#›</a:t>
            </a:fld>
            <a:endParaRPr lang="en-US"/>
          </a:p>
        </p:txBody>
      </p:sp>
    </p:spTree>
    <p:extLst>
      <p:ext uri="{BB962C8B-B14F-4D97-AF65-F5344CB8AC3E}">
        <p14:creationId xmlns:p14="http://schemas.microsoft.com/office/powerpoint/2010/main" val="1687510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3.xml"/><Relationship Id="rId5" Type="http://schemas.openxmlformats.org/officeDocument/2006/relationships/image" Target="../media/image11.jpe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3.xml"/><Relationship Id="rId5" Type="http://schemas.openxmlformats.org/officeDocument/2006/relationships/image" Target="../media/image11.jpe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3.xml"/><Relationship Id="rId5" Type="http://schemas.openxmlformats.org/officeDocument/2006/relationships/image" Target="../media/image11.jpeg"/><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3.xml"/><Relationship Id="rId5" Type="http://schemas.openxmlformats.org/officeDocument/2006/relationships/image" Target="../media/image11.jpeg"/><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6.png"/><Relationship Id="rId12" Type="http://schemas.microsoft.com/office/2007/relationships/hdphoto" Target="../media/hdphoto4.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14.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5.jpe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10" Type="http://schemas.openxmlformats.org/officeDocument/2006/relationships/hyperlink" Target="05%20Tam%20Doan%20-%20Tinh%20Cay%20Va%20Dat.wma" TargetMode="External"/><Relationship Id="rId4" Type="http://schemas.openxmlformats.org/officeDocument/2006/relationships/image" Target="../media/image6.gif"/><Relationship Id="rId9"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3.xml"/><Relationship Id="rId5" Type="http://schemas.openxmlformats.org/officeDocument/2006/relationships/image" Target="../media/image11.jpe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hung (58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2812" y="299941"/>
            <a:ext cx="11361420" cy="6172200"/>
          </a:xfrm>
          <a:noFill/>
        </p:spPr>
      </p:pic>
      <p:sp>
        <p:nvSpPr>
          <p:cNvPr id="2051" name="WordArt 6"/>
          <p:cNvSpPr>
            <a:spLocks noChangeArrowheads="1" noChangeShapeType="1" noTextEdit="1"/>
          </p:cNvSpPr>
          <p:nvPr/>
        </p:nvSpPr>
        <p:spPr bwMode="auto">
          <a:xfrm>
            <a:off x="1394460" y="1097280"/>
            <a:ext cx="9162704" cy="3520440"/>
          </a:xfrm>
          <a:prstGeom prst="rect">
            <a:avLst/>
          </a:prstGeom>
        </p:spPr>
        <p:txBody>
          <a:bodyPr spcFirstLastPara="1" wrap="none" fromWordArt="1">
            <a:prstTxWarp prst="textArchUp">
              <a:avLst>
                <a:gd name="adj" fmla="val 9975839"/>
              </a:avLst>
            </a:prstTxWarp>
          </a:bodyPr>
          <a:lstStyle/>
          <a:p>
            <a:pPr algn="ctr"/>
            <a:r>
              <a:rPr lang="en-US" sz="123400" b="1" kern="10" dirty="0" err="1">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Chào</a:t>
            </a:r>
            <a:r>
              <a:rPr lang="en-US" sz="123400" b="1"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123400" b="1" kern="10" dirty="0" err="1">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mừng</a:t>
            </a:r>
            <a:r>
              <a:rPr lang="en-US" sz="123400" b="1"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123400" b="1" kern="10" dirty="0" err="1"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quý</a:t>
            </a:r>
            <a:r>
              <a:rPr lang="en-US" sz="123400" b="1" kern="1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123400" b="1" kern="10" dirty="0" err="1">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thầy</a:t>
            </a:r>
            <a:r>
              <a:rPr lang="en-US" sz="123400" b="1"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123400" b="1" kern="10" dirty="0" err="1">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cô</a:t>
            </a:r>
            <a:r>
              <a:rPr lang="en-US" sz="123400" b="1"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123400" b="1" kern="10" dirty="0" err="1"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và</a:t>
            </a:r>
            <a:r>
              <a:rPr lang="en-US" sz="123400" b="1" kern="1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123400" b="1" kern="10" dirty="0" err="1"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các</a:t>
            </a:r>
            <a:r>
              <a:rPr lang="en-US" sz="123400" b="1" kern="1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123400" b="1" kern="10" dirty="0" err="1"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em</a:t>
            </a:r>
            <a:r>
              <a:rPr lang="en-US" sz="123400" b="1" kern="1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123400" b="1" kern="10" dirty="0" err="1"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học</a:t>
            </a:r>
            <a:r>
              <a:rPr lang="en-US" sz="123400" b="1" kern="1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r>
              <a:rPr lang="en-US" sz="123400" b="1" kern="10" dirty="0" err="1"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sinh</a:t>
            </a:r>
            <a:r>
              <a:rPr lang="en-US" sz="11500" b="1" kern="10" dirty="0" smtClean="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 </a:t>
            </a:r>
            <a:endParaRPr lang="en-US" sz="11500" b="1"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72708" name="Text Box 8"/>
          <p:cNvSpPr txBox="1">
            <a:spLocks noChangeArrowheads="1"/>
          </p:cNvSpPr>
          <p:nvPr/>
        </p:nvSpPr>
        <p:spPr bwMode="auto">
          <a:xfrm>
            <a:off x="2251710" y="2089497"/>
            <a:ext cx="5715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6000" dirty="0">
                <a:solidFill>
                  <a:srgbClr val="00FF00"/>
                </a:solidFill>
                <a:latin typeface=".VnArabiaH" pitchFamily="34" charset="0"/>
              </a:rPr>
              <a:t>    </a:t>
            </a:r>
            <a:r>
              <a:rPr lang="en-US" altLang="en-US" sz="7200" b="1" dirty="0">
                <a:solidFill>
                  <a:srgbClr val="000066"/>
                </a:solidFill>
                <a:latin typeface="Times New Roman" panose="02020603050405020304" pitchFamily="18" charset="0"/>
                <a:cs typeface="Times New Roman" panose="02020603050405020304" pitchFamily="18" charset="0"/>
              </a:rPr>
              <a:t>ĐỊA LÍ 9</a:t>
            </a:r>
            <a:endParaRPr lang="en-US" altLang="en-US" sz="6000" b="1" dirty="0">
              <a:solidFill>
                <a:srgbClr val="00FF00"/>
              </a:solidFill>
              <a:latin typeface="Times New Roman" panose="02020603050405020304" pitchFamily="18" charset="0"/>
              <a:cs typeface="Times New Roman" panose="02020603050405020304" pitchFamily="18" charset="0"/>
            </a:endParaRPr>
          </a:p>
        </p:txBody>
      </p:sp>
      <p:sp>
        <p:nvSpPr>
          <p:cNvPr id="2053" name="Text Box 5"/>
          <p:cNvSpPr txBox="1">
            <a:spLocks noChangeArrowheads="1"/>
          </p:cNvSpPr>
          <p:nvPr/>
        </p:nvSpPr>
        <p:spPr bwMode="auto">
          <a:xfrm>
            <a:off x="2251710" y="5319231"/>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rgbClr val="FF33CC"/>
                </a:solidFill>
                <a:latin typeface="Times New Roman" panose="02020603050405020304" pitchFamily="18" charset="0"/>
                <a:cs typeface="Times New Roman" panose="02020603050405020304" pitchFamily="18" charset="0"/>
              </a:rPr>
              <a:t>          </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TRƯỜNG TH&amp;THCS TRÀNG LƯƠNG</a:t>
            </a:r>
          </a:p>
        </p:txBody>
      </p:sp>
      <p:sp>
        <p:nvSpPr>
          <p:cNvPr id="11271" name="Text Box 7"/>
          <p:cNvSpPr txBox="1">
            <a:spLocks noChangeArrowheads="1"/>
          </p:cNvSpPr>
          <p:nvPr/>
        </p:nvSpPr>
        <p:spPr bwMode="auto">
          <a:xfrm>
            <a:off x="3528060" y="4797008"/>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a:solidFill>
                  <a:srgbClr val="7030A0"/>
                </a:solidFill>
                <a:latin typeface="Times New Roman" panose="02020603050405020304" pitchFamily="18" charset="0"/>
              </a:rPr>
              <a:t>GV: NGUYỄN BÍCH HẢO</a:t>
            </a:r>
            <a:endParaRPr lang="en-US" altLang="en-US" sz="2800" b="1" i="1" dirty="0">
              <a:solidFill>
                <a:srgbClr val="7030A0"/>
              </a:solidFill>
              <a:latin typeface="Times New Roman" panose="02020603050405020304" pitchFamily="18" charset="0"/>
            </a:endParaRPr>
          </a:p>
        </p:txBody>
      </p:sp>
      <p:pic>
        <p:nvPicPr>
          <p:cNvPr id="2055" name="Picture 7"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1399630">
            <a:off x="309149" y="336387"/>
            <a:ext cx="1289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828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blinds(horizontal)">
                                      <p:cBhvr>
                                        <p:cTn id="7" dur="500"/>
                                        <p:tgtEl>
                                          <p:spTgt spid="72708"/>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1271"/>
                                        </p:tgtEl>
                                        <p:attrNameLst>
                                          <p:attrName>style.visibility</p:attrName>
                                        </p:attrNameLst>
                                      </p:cBhvr>
                                      <p:to>
                                        <p:strVal val="visible"/>
                                      </p:to>
                                    </p:set>
                                    <p:animEffect transition="in" filter="wheel(4)">
                                      <p:cBhvr>
                                        <p:cTn id="10" dur="3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P spid="112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9EC849-8B9A-4774-AFD7-FF04A83BC6AB}"/>
              </a:ext>
            </a:extLst>
          </p:cNvPr>
          <p:cNvSpPr/>
          <p:nvPr/>
        </p:nvSpPr>
        <p:spPr>
          <a:xfrm>
            <a:off x="148788" y="0"/>
            <a:ext cx="12192000" cy="6858000"/>
          </a:xfrm>
          <a:prstGeom prst="rect">
            <a:avLst/>
          </a:prstGeom>
          <a:solidFill>
            <a:schemeClr val="accent5">
              <a:lumMod val="50000"/>
            </a:schemeClr>
          </a:solidFill>
          <a:scene3d>
            <a:camera prst="orthographicFront"/>
            <a:lightRig rig="threePt" dir="t"/>
          </a:scene3d>
          <a:sp3d>
            <a:bevelT w="6985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37C7C91A-CDC1-4CE7-AC90-D111C03F75E6}"/>
              </a:ext>
            </a:extLst>
          </p:cNvPr>
          <p:cNvGrpSpPr/>
          <p:nvPr/>
        </p:nvGrpSpPr>
        <p:grpSpPr>
          <a:xfrm>
            <a:off x="2918691" y="113771"/>
            <a:ext cx="5479667" cy="970280"/>
            <a:chOff x="3393440" y="164571"/>
            <a:chExt cx="6604000" cy="970280"/>
          </a:xfrm>
          <a:solidFill>
            <a:srgbClr val="E34939"/>
          </a:solidFill>
        </p:grpSpPr>
        <p:sp>
          <p:nvSpPr>
            <p:cNvPr id="6" name="Rectangle: Rounded Corners 5">
              <a:extLst>
                <a:ext uri="{FF2B5EF4-FFF2-40B4-BE49-F238E27FC236}">
                  <a16:creationId xmlns:a16="http://schemas.microsoft.com/office/drawing/2014/main" id="{DC5703B5-72D0-4BA0-87FD-F4D6A1612603}"/>
                </a:ext>
              </a:extLst>
            </p:cNvPr>
            <p:cNvSpPr/>
            <p:nvPr/>
          </p:nvSpPr>
          <p:spPr>
            <a:xfrm>
              <a:off x="3393440" y="164571"/>
              <a:ext cx="6604000" cy="9702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DCE4710-913C-4E68-8207-3FC3D7607EC4}"/>
                </a:ext>
              </a:extLst>
            </p:cNvPr>
            <p:cNvSpPr txBox="1"/>
            <p:nvPr/>
          </p:nvSpPr>
          <p:spPr>
            <a:xfrm>
              <a:off x="3718560" y="295768"/>
              <a:ext cx="6197600" cy="707886"/>
            </a:xfrm>
            <a:prstGeom prst="rect">
              <a:avLst/>
            </a:prstGeom>
            <a:grpFill/>
          </p:spPr>
          <p:txBody>
            <a:bodyPr wrap="square" rtlCol="0">
              <a:spAutoFit/>
            </a:bodyPr>
            <a:lstStyle/>
            <a:p>
              <a:r>
                <a:rPr lang="en-US" sz="4000" b="1" dirty="0">
                  <a:solidFill>
                    <a:schemeClr val="bg1"/>
                  </a:solidFill>
                  <a:latin typeface="Times New Roman" panose="02020603050405020304" pitchFamily="18" charset="0"/>
                  <a:cs typeface="Times New Roman" panose="02020603050405020304" pitchFamily="18" charset="0"/>
                </a:rPr>
                <a:t>NHÀ ĐỊA LÍ TÀI BA</a:t>
              </a:r>
            </a:p>
          </p:txBody>
        </p:sp>
      </p:grpSp>
      <p:sp>
        <p:nvSpPr>
          <p:cNvPr id="9" name="Rectangle: Rounded Corners 8">
            <a:extLst>
              <a:ext uri="{FF2B5EF4-FFF2-40B4-BE49-F238E27FC236}">
                <a16:creationId xmlns:a16="http://schemas.microsoft.com/office/drawing/2014/main" id="{F8E85AC4-D12E-4277-9BCA-C60FF4A0F48F}"/>
              </a:ext>
            </a:extLst>
          </p:cNvPr>
          <p:cNvSpPr/>
          <p:nvPr/>
        </p:nvSpPr>
        <p:spPr>
          <a:xfrm>
            <a:off x="571730" y="1402080"/>
            <a:ext cx="8284357" cy="1341120"/>
          </a:xfrm>
          <a:prstGeom prst="round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EF9E392D-0289-43E2-8E8C-72DFB8ED7F86}"/>
              </a:ext>
            </a:extLst>
          </p:cNvPr>
          <p:cNvSpPr/>
          <p:nvPr/>
        </p:nvSpPr>
        <p:spPr>
          <a:xfrm>
            <a:off x="266931" y="1082040"/>
            <a:ext cx="1747520" cy="640080"/>
          </a:xfrm>
          <a:prstGeom prst="roundRect">
            <a:avLst/>
          </a:prstGeom>
          <a:solidFill>
            <a:schemeClr val="accent2"/>
          </a:solidFill>
          <a:scene3d>
            <a:camera prst="orthographicFront"/>
            <a:lightRig rig="threePt" dir="t"/>
          </a:scene3d>
          <a:sp3d>
            <a:bevelT w="139700" h="31750" prst="angle"/>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4</a:t>
            </a:r>
            <a:endParaRPr lang="en-US" sz="3600" b="1" dirty="0">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9D738183-A132-4ADD-B6B2-EF399F837337}"/>
              </a:ext>
            </a:extLst>
          </p:cNvPr>
          <p:cNvSpPr/>
          <p:nvPr/>
        </p:nvSpPr>
        <p:spPr>
          <a:xfrm>
            <a:off x="919062" y="1895676"/>
            <a:ext cx="7675825" cy="1409393"/>
          </a:xfrm>
          <a:prstGeom prst="roundRect">
            <a:avLst/>
          </a:prstGeom>
          <a:solidFill>
            <a:schemeClr val="accent4">
              <a:lumMod val="20000"/>
              <a:lumOff val="80000"/>
            </a:schemeClr>
          </a:solidFill>
          <a:ln>
            <a:solidFill>
              <a:srgbClr val="00B0F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E0F76E2-87B6-43C2-98E9-E75252A4CBB0}"/>
              </a:ext>
            </a:extLst>
          </p:cNvPr>
          <p:cNvSpPr/>
          <p:nvPr/>
        </p:nvSpPr>
        <p:spPr>
          <a:xfrm>
            <a:off x="9146771" y="3698240"/>
            <a:ext cx="2286000" cy="2733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A1945C56-2106-41C4-BE72-04373870FF15}"/>
              </a:ext>
            </a:extLst>
          </p:cNvPr>
          <p:cNvSpPr/>
          <p:nvPr/>
        </p:nvSpPr>
        <p:spPr>
          <a:xfrm>
            <a:off x="9360131" y="3911600"/>
            <a:ext cx="1859280" cy="2326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993CFAE4-DC43-400A-BE5B-4E93274ECDD0}"/>
              </a:ext>
            </a:extLst>
          </p:cNvPr>
          <p:cNvSpPr/>
          <p:nvPr/>
        </p:nvSpPr>
        <p:spPr>
          <a:xfrm>
            <a:off x="9247130" y="3429000"/>
            <a:ext cx="2085281" cy="542025"/>
          </a:xfrm>
          <a:prstGeom prst="roundRect">
            <a:avLst/>
          </a:prstGeom>
          <a:solidFill>
            <a:srgbClr val="C00000"/>
          </a:solidFill>
          <a:ln>
            <a:noFill/>
          </a:ln>
          <a:scene3d>
            <a:camera prst="orthographicFront"/>
            <a:lightRig rig="threePt" dir="t"/>
          </a:scene3d>
          <a:sp3d>
            <a:bevelT w="635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Đáp án</a:t>
            </a:r>
          </a:p>
        </p:txBody>
      </p:sp>
      <p:sp>
        <p:nvSpPr>
          <p:cNvPr id="18" name="Cloud 17">
            <a:extLst>
              <a:ext uri="{FF2B5EF4-FFF2-40B4-BE49-F238E27FC236}">
                <a16:creationId xmlns:a16="http://schemas.microsoft.com/office/drawing/2014/main" id="{78FD6E09-F5FB-46EA-B484-B09448555BFF}"/>
              </a:ext>
            </a:extLst>
          </p:cNvPr>
          <p:cNvSpPr/>
          <p:nvPr/>
        </p:nvSpPr>
        <p:spPr>
          <a:xfrm>
            <a:off x="9146771" y="1963950"/>
            <a:ext cx="2661920" cy="1341119"/>
          </a:xfrm>
          <a:prstGeom prst="cloud">
            <a:avLst/>
          </a:prstGeom>
          <a:solidFill>
            <a:schemeClr val="bg1"/>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BD4EF501-F0E3-4B1E-8B00-75F189F6C5F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89770" y="2114751"/>
            <a:ext cx="709058" cy="907191"/>
          </a:xfrm>
          <a:prstGeom prst="rect">
            <a:avLst/>
          </a:prstGeom>
        </p:spPr>
      </p:pic>
      <p:sp>
        <p:nvSpPr>
          <p:cNvPr id="21" name="Speech Bubble: Oval 20">
            <a:extLst>
              <a:ext uri="{FF2B5EF4-FFF2-40B4-BE49-F238E27FC236}">
                <a16:creationId xmlns:a16="http://schemas.microsoft.com/office/drawing/2014/main" id="{80298B65-CB4D-47D0-A97D-E6DB6297D3F2}"/>
              </a:ext>
            </a:extLst>
          </p:cNvPr>
          <p:cNvSpPr/>
          <p:nvPr/>
        </p:nvSpPr>
        <p:spPr>
          <a:xfrm>
            <a:off x="9126985" y="1477923"/>
            <a:ext cx="726497" cy="486027"/>
          </a:xfrm>
          <a:prstGeom prst="wedgeEllipseCallout">
            <a:avLst>
              <a:gd name="adj1" fmla="val 75456"/>
              <a:gd name="adj2" fmla="val 6780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2" name="Speech Bubble: Oval 21">
            <a:extLst>
              <a:ext uri="{FF2B5EF4-FFF2-40B4-BE49-F238E27FC236}">
                <a16:creationId xmlns:a16="http://schemas.microsoft.com/office/drawing/2014/main" id="{4DF5AB7F-602F-400D-984C-3318E3B8541A}"/>
              </a:ext>
            </a:extLst>
          </p:cNvPr>
          <p:cNvSpPr/>
          <p:nvPr/>
        </p:nvSpPr>
        <p:spPr>
          <a:xfrm>
            <a:off x="9881834" y="1413774"/>
            <a:ext cx="706711" cy="400964"/>
          </a:xfrm>
          <a:prstGeom prst="wedgeEllipseCallout">
            <a:avLst>
              <a:gd name="adj1" fmla="val 33330"/>
              <a:gd name="adj2" fmla="val 102277"/>
            </a:avLst>
          </a:prstGeom>
          <a:solidFill>
            <a:srgbClr val="E34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3" name="Speech Bubble: Oval 22">
            <a:extLst>
              <a:ext uri="{FF2B5EF4-FFF2-40B4-BE49-F238E27FC236}">
                <a16:creationId xmlns:a16="http://schemas.microsoft.com/office/drawing/2014/main" id="{5D80F1C3-314C-4EC1-919D-A0A052F0BD9B}"/>
              </a:ext>
            </a:extLst>
          </p:cNvPr>
          <p:cNvSpPr/>
          <p:nvPr/>
        </p:nvSpPr>
        <p:spPr>
          <a:xfrm>
            <a:off x="10584998" y="1317727"/>
            <a:ext cx="706711" cy="400964"/>
          </a:xfrm>
          <a:prstGeom prst="wedgeEllipseCallout">
            <a:avLst>
              <a:gd name="adj1" fmla="val 10762"/>
              <a:gd name="adj2" fmla="val 10227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4" name="Speech Bubble: Oval 23">
            <a:extLst>
              <a:ext uri="{FF2B5EF4-FFF2-40B4-BE49-F238E27FC236}">
                <a16:creationId xmlns:a16="http://schemas.microsoft.com/office/drawing/2014/main" id="{4B5EDF13-0809-44F4-9464-0DA80B3DE472}"/>
              </a:ext>
            </a:extLst>
          </p:cNvPr>
          <p:cNvSpPr/>
          <p:nvPr/>
        </p:nvSpPr>
        <p:spPr>
          <a:xfrm>
            <a:off x="11343394" y="1362504"/>
            <a:ext cx="706711" cy="400964"/>
          </a:xfrm>
          <a:prstGeom prst="wedgeEllipseCallout">
            <a:avLst>
              <a:gd name="adj1" fmla="val -52428"/>
              <a:gd name="adj2" fmla="val 9697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DB38D752-9669-495A-A65B-9C83B65D50DB}"/>
              </a:ext>
            </a:extLst>
          </p:cNvPr>
          <p:cNvSpPr/>
          <p:nvPr/>
        </p:nvSpPr>
        <p:spPr>
          <a:xfrm>
            <a:off x="919063" y="3698240"/>
            <a:ext cx="7711440" cy="3034294"/>
          </a:xfrm>
          <a:prstGeom prst="roundRect">
            <a:avLst/>
          </a:prstGeom>
          <a:solidFill>
            <a:srgbClr val="FFFF99"/>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F7882635-8C1E-488E-9A33-E55C253E050C}"/>
              </a:ext>
            </a:extLst>
          </p:cNvPr>
          <p:cNvSpPr txBox="1"/>
          <p:nvPr/>
        </p:nvSpPr>
        <p:spPr>
          <a:xfrm>
            <a:off x="1470390" y="5868299"/>
            <a:ext cx="7711440"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D. </a:t>
            </a:r>
            <a:r>
              <a:rPr lang="en-US" sz="4000" b="1" dirty="0" smtClean="0">
                <a:latin typeface="Times New Roman" panose="02020603050405020304" pitchFamily="18" charset="0"/>
                <a:cs typeface="Times New Roman" panose="02020603050405020304" pitchFamily="18" charset="0"/>
              </a:rPr>
              <a:t>than</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2B47A0BA-E892-43E7-8FDB-85D2F135B369}"/>
              </a:ext>
            </a:extLst>
          </p:cNvPr>
          <p:cNvSpPr txBox="1"/>
          <p:nvPr/>
        </p:nvSpPr>
        <p:spPr>
          <a:xfrm>
            <a:off x="1445045" y="4463618"/>
            <a:ext cx="7803973"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B. </a:t>
            </a:r>
            <a:r>
              <a:rPr lang="en-US" sz="4000" b="1" dirty="0" err="1" smtClean="0">
                <a:latin typeface="Times New Roman" panose="02020603050405020304" pitchFamily="18" charset="0"/>
                <a:cs typeface="Times New Roman" panose="02020603050405020304" pitchFamily="18" charset="0"/>
              </a:rPr>
              <a:t>dầu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khí</a:t>
            </a:r>
            <a:endParaRPr lang="en-US" sz="4000" b="1"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F7D353D2-C9FA-4AFC-8013-4E35E0DA699B}"/>
              </a:ext>
            </a:extLst>
          </p:cNvPr>
          <p:cNvSpPr txBox="1"/>
          <p:nvPr/>
        </p:nvSpPr>
        <p:spPr>
          <a:xfrm>
            <a:off x="1417694" y="3825312"/>
            <a:ext cx="7729076"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A. t</a:t>
            </a:r>
            <a:r>
              <a:rPr lang="en-US" sz="4000" b="1" dirty="0" smtClean="0">
                <a:latin typeface="Times New Roman" panose="02020603050405020304" pitchFamily="18" charset="0"/>
                <a:cs typeface="Times New Roman" panose="02020603050405020304" pitchFamily="18" charset="0"/>
              </a:rPr>
              <a:t>itan</a:t>
            </a:r>
            <a:endParaRPr lang="en-US" sz="4000" b="1"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0F6F3E22-3C3C-479E-8A33-3FA56D5089F4}"/>
              </a:ext>
            </a:extLst>
          </p:cNvPr>
          <p:cNvSpPr txBox="1"/>
          <p:nvPr/>
        </p:nvSpPr>
        <p:spPr>
          <a:xfrm>
            <a:off x="1445045" y="5155455"/>
            <a:ext cx="6885871"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 </a:t>
            </a:r>
            <a:r>
              <a:rPr lang="en-US" sz="4000" b="1" dirty="0" err="1" smtClean="0">
                <a:latin typeface="Times New Roman" panose="02020603050405020304" pitchFamily="18" charset="0"/>
                <a:cs typeface="Times New Roman" panose="02020603050405020304" pitchFamily="18" charset="0"/>
              </a:rPr>
              <a:t>cát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thủy</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tinh</a:t>
            </a:r>
            <a:r>
              <a:rPr lang="fr-FR" sz="3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b="1" dirty="0">
              <a:solidFill>
                <a:srgbClr val="7030A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648F82F-774D-4CA9-90FF-92E82FD2B825}"/>
              </a:ext>
            </a:extLst>
          </p:cNvPr>
          <p:cNvSpPr txBox="1"/>
          <p:nvPr/>
        </p:nvSpPr>
        <p:spPr>
          <a:xfrm>
            <a:off x="818702" y="2082925"/>
            <a:ext cx="7811801" cy="1077218"/>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Tài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nguyên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khoáng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sản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giàu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vùng</a:t>
            </a:r>
            <a:r>
              <a:rPr lang="en-US" sz="3200" b="1" dirty="0">
                <a:latin typeface="Times New Roman" panose="02020603050405020304" pitchFamily="18" charset="0"/>
                <a:cs typeface="Times New Roman" panose="02020603050405020304" pitchFamily="18" charset="0"/>
              </a:rPr>
              <a:t> </a:t>
            </a:r>
            <a:endParaRPr lang="en-US" sz="3200" b="1" dirty="0" smtClean="0">
              <a:latin typeface="Times New Roman" panose="02020603050405020304" pitchFamily="18" charset="0"/>
              <a:cs typeface="Times New Roman" panose="02020603050405020304" pitchFamily="18" charset="0"/>
            </a:endParaRPr>
          </a:p>
          <a:p>
            <a:pPr algn="ctr"/>
            <a:r>
              <a:rPr lang="en-US" sz="3200" b="1" dirty="0" err="1" smtClean="0">
                <a:latin typeface="Times New Roman" panose="02020603050405020304" pitchFamily="18" charset="0"/>
                <a:cs typeface="Times New Roman" panose="02020603050405020304" pitchFamily="18" charset="0"/>
              </a:rPr>
              <a:t>thềm</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lục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địa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phía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nam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Đông</a:t>
            </a:r>
            <a:r>
              <a:rPr lang="en-US" sz="3200" b="1" dirty="0">
                <a:latin typeface="Times New Roman" panose="02020603050405020304" pitchFamily="18" charset="0"/>
                <a:cs typeface="Times New Roman" panose="02020603050405020304" pitchFamily="18" charset="0"/>
              </a:rPr>
              <a:t> Nam </a:t>
            </a:r>
            <a:r>
              <a:rPr lang="en-US" sz="3200" b="1" dirty="0" err="1">
                <a:latin typeface="Times New Roman" panose="02020603050405020304" pitchFamily="18" charset="0"/>
                <a:cs typeface="Times New Roman" panose="02020603050405020304" pitchFamily="18" charset="0"/>
              </a:rPr>
              <a:t>Bộ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endParaRPr lang="en-US" sz="4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CD9F736-8052-4F5F-9933-BF2C31B0710D}"/>
              </a:ext>
            </a:extLst>
          </p:cNvPr>
          <p:cNvSpPr txBox="1"/>
          <p:nvPr/>
        </p:nvSpPr>
        <p:spPr>
          <a:xfrm>
            <a:off x="9941732" y="4398923"/>
            <a:ext cx="73151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B</a:t>
            </a:r>
          </a:p>
        </p:txBody>
      </p:sp>
      <p:sp>
        <p:nvSpPr>
          <p:cNvPr id="32" name="Star: 5 Points 31">
            <a:hlinkClick r:id="rId6" action="ppaction://hlinksldjump"/>
            <a:extLst>
              <a:ext uri="{FF2B5EF4-FFF2-40B4-BE49-F238E27FC236}">
                <a16:creationId xmlns:a16="http://schemas.microsoft.com/office/drawing/2014/main" id="{E0B44049-02E4-4A48-A36A-1125B9AD2C23}"/>
              </a:ext>
            </a:extLst>
          </p:cNvPr>
          <p:cNvSpPr/>
          <p:nvPr/>
        </p:nvSpPr>
        <p:spPr>
          <a:xfrm>
            <a:off x="11808691" y="6521986"/>
            <a:ext cx="368453" cy="22224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pic>
        <p:nvPicPr>
          <p:cNvPr id="4" name="Tieng-yeah-tre-con-www_nhacchuongvui_com">
            <a:hlinkClick r:id="" action="ppaction://media"/>
            <a:extLst>
              <a:ext uri="{FF2B5EF4-FFF2-40B4-BE49-F238E27FC236}">
                <a16:creationId xmlns:a16="http://schemas.microsoft.com/office/drawing/2014/main" id="{F5FB2C64-AB53-458E-8282-BD4A6DB9358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56554" y="6924040"/>
            <a:ext cx="406400" cy="406400"/>
          </a:xfrm>
          <a:prstGeom prst="rect">
            <a:avLst/>
          </a:prstGeom>
        </p:spPr>
      </p:pic>
    </p:spTree>
    <p:extLst>
      <p:ext uri="{BB962C8B-B14F-4D97-AF65-F5344CB8AC3E}">
        <p14:creationId xmlns:p14="http://schemas.microsoft.com/office/powerpoint/2010/main" val="403317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par>
                                <p:cTn id="13" presetID="22" presetClass="entr" presetSubtype="8" fill="hold" nodeType="with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wipe(left)">
                                      <p:cBhvr>
                                        <p:cTn id="15" dur="500"/>
                                        <p:tgtEl>
                                          <p:spTgt spid="27">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par>
                                <p:cTn id="19" presetID="22" presetClass="entr" presetSubtype="8" fill="hold" nodeType="with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wipe(left)">
                                      <p:cBhvr>
                                        <p:cTn id="21"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7"/>
                    </p:tgtEl>
                  </p:cond>
                </p:stCondLst>
                <p:endSync evt="end" delay="0">
                  <p:rtn val="all"/>
                </p:endSync>
                <p:childTnLst>
                  <p:par>
                    <p:cTn id="23" fill="hold">
                      <p:stCondLst>
                        <p:cond delay="0"/>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par>
                                <p:cTn id="28" presetID="19" presetClass="emph" presetSubtype="0" fill="hold" nodeType="withEffect">
                                  <p:stCondLst>
                                    <p:cond delay="0"/>
                                  </p:stCondLst>
                                  <p:childTnLst>
                                    <p:animClr clrSpc="rgb" dir="cw">
                                      <p:cBhvr override="childStyle">
                                        <p:cTn id="29" dur="500" fill="hold"/>
                                        <p:tgtEl>
                                          <p:spTgt spid="27">
                                            <p:txEl>
                                              <p:pRg st="0" end="0"/>
                                            </p:txEl>
                                          </p:spTgt>
                                        </p:tgtEl>
                                        <p:attrNameLst>
                                          <p:attrName>style.color</p:attrName>
                                        </p:attrNameLst>
                                      </p:cBhvr>
                                      <p:to>
                                        <a:schemeClr val="accent2"/>
                                      </p:to>
                                    </p:animClr>
                                    <p:animClr clrSpc="rgb" dir="cw">
                                      <p:cBhvr>
                                        <p:cTn id="30" dur="500" fill="hold"/>
                                        <p:tgtEl>
                                          <p:spTgt spid="27">
                                            <p:txEl>
                                              <p:pRg st="0" end="0"/>
                                            </p:txEl>
                                          </p:spTgt>
                                        </p:tgtEl>
                                        <p:attrNameLst>
                                          <p:attrName>fillcolor</p:attrName>
                                        </p:attrNameLst>
                                      </p:cBhvr>
                                      <p:to>
                                        <a:schemeClr val="accent2"/>
                                      </p:to>
                                    </p:animClr>
                                    <p:set>
                                      <p:cBhvr>
                                        <p:cTn id="31" dur="500" fill="hold"/>
                                        <p:tgtEl>
                                          <p:spTgt spid="27">
                                            <p:txEl>
                                              <p:pRg st="0" end="0"/>
                                            </p:txEl>
                                          </p:spTgt>
                                        </p:tgtEl>
                                        <p:attrNameLst>
                                          <p:attrName>fill.type</p:attrName>
                                        </p:attrNameLst>
                                      </p:cBhvr>
                                      <p:to>
                                        <p:strVal val="solid"/>
                                      </p:to>
                                    </p:set>
                                    <p:set>
                                      <p:cBhvr>
                                        <p:cTn id="32" dur="500" fill="hold"/>
                                        <p:tgtEl>
                                          <p:spTgt spid="27">
                                            <p:txEl>
                                              <p:pRg st="0" end="0"/>
                                            </p:txEl>
                                          </p:spTgt>
                                        </p:tgtEl>
                                        <p:attrNameLst>
                                          <p:attrName>fill.on</p:attrName>
                                        </p:attrNameLst>
                                      </p:cBhvr>
                                      <p:to>
                                        <p:strVal val="true"/>
                                      </p:to>
                                    </p:set>
                                  </p:childTnLst>
                                </p:cTn>
                              </p:par>
                            </p:childTnLst>
                          </p:cTn>
                        </p:par>
                      </p:childTnLst>
                    </p:cTn>
                  </p:par>
                </p:childTnLst>
              </p:cTn>
              <p:nextCondLst>
                <p:cond evt="onClick" delay="0">
                  <p:tgtEl>
                    <p:spTgt spid="17"/>
                  </p:tgtEl>
                </p:cond>
              </p:nextCondLst>
            </p:seq>
            <p:audio>
              <p:cMediaNode vol="80000">
                <p:cTn id="33" fill="hold" display="0">
                  <p:stCondLst>
                    <p:cond delay="indefinite"/>
                  </p:stCondLst>
                  <p:endCondLst>
                    <p:cond evt="onStopAudio" delay="0">
                      <p:tgtEl>
                        <p:sldTgt/>
                      </p:tgtEl>
                    </p:cond>
                  </p:endCondLst>
                </p:cTn>
                <p:tgtEl>
                  <p:spTgt spid="4"/>
                </p:tgtEl>
              </p:cMediaNode>
            </p:audio>
          </p:childTnLst>
        </p:cTn>
      </p:par>
    </p:tnLst>
    <p:bldLst>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9EC849-8B9A-4774-AFD7-FF04A83BC6AB}"/>
              </a:ext>
            </a:extLst>
          </p:cNvPr>
          <p:cNvSpPr/>
          <p:nvPr/>
        </p:nvSpPr>
        <p:spPr>
          <a:xfrm>
            <a:off x="24097" y="0"/>
            <a:ext cx="12192000" cy="6858000"/>
          </a:xfrm>
          <a:prstGeom prst="rect">
            <a:avLst/>
          </a:prstGeom>
          <a:solidFill>
            <a:schemeClr val="accent5">
              <a:lumMod val="50000"/>
            </a:schemeClr>
          </a:solidFill>
          <a:scene3d>
            <a:camera prst="orthographicFront"/>
            <a:lightRig rig="threePt" dir="t"/>
          </a:scene3d>
          <a:sp3d>
            <a:bevelT w="6985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37C7C91A-CDC1-4CE7-AC90-D111C03F75E6}"/>
              </a:ext>
            </a:extLst>
          </p:cNvPr>
          <p:cNvGrpSpPr/>
          <p:nvPr/>
        </p:nvGrpSpPr>
        <p:grpSpPr>
          <a:xfrm>
            <a:off x="3029874" y="89637"/>
            <a:ext cx="5259330" cy="970280"/>
            <a:chOff x="3393440" y="164571"/>
            <a:chExt cx="6604000" cy="970280"/>
          </a:xfrm>
          <a:solidFill>
            <a:srgbClr val="E34939"/>
          </a:solidFill>
        </p:grpSpPr>
        <p:sp>
          <p:nvSpPr>
            <p:cNvPr id="6" name="Rectangle: Rounded Corners 5">
              <a:extLst>
                <a:ext uri="{FF2B5EF4-FFF2-40B4-BE49-F238E27FC236}">
                  <a16:creationId xmlns:a16="http://schemas.microsoft.com/office/drawing/2014/main" id="{DC5703B5-72D0-4BA0-87FD-F4D6A1612603}"/>
                </a:ext>
              </a:extLst>
            </p:cNvPr>
            <p:cNvSpPr/>
            <p:nvPr/>
          </p:nvSpPr>
          <p:spPr>
            <a:xfrm>
              <a:off x="3393440" y="164571"/>
              <a:ext cx="6604000" cy="9702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DCE4710-913C-4E68-8207-3FC3D7607EC4}"/>
                </a:ext>
              </a:extLst>
            </p:cNvPr>
            <p:cNvSpPr txBox="1"/>
            <p:nvPr/>
          </p:nvSpPr>
          <p:spPr>
            <a:xfrm>
              <a:off x="3718560" y="295768"/>
              <a:ext cx="6197600" cy="707886"/>
            </a:xfrm>
            <a:prstGeom prst="rect">
              <a:avLst/>
            </a:prstGeom>
            <a:grpFill/>
          </p:spPr>
          <p:txBody>
            <a:bodyPr wrap="square" rtlCol="0">
              <a:spAutoFit/>
            </a:bodyPr>
            <a:lstStyle/>
            <a:p>
              <a:r>
                <a:rPr lang="en-US" sz="4000" b="1" dirty="0">
                  <a:solidFill>
                    <a:schemeClr val="bg1"/>
                  </a:solidFill>
                  <a:latin typeface="Times New Roman" panose="02020603050405020304" pitchFamily="18" charset="0"/>
                  <a:cs typeface="Times New Roman" panose="02020603050405020304" pitchFamily="18" charset="0"/>
                </a:rPr>
                <a:t>NHÀ ĐỊA LÍ TÀI BA</a:t>
              </a:r>
            </a:p>
          </p:txBody>
        </p:sp>
      </p:grpSp>
      <p:sp>
        <p:nvSpPr>
          <p:cNvPr id="9" name="Rectangle: Rounded Corners 8">
            <a:extLst>
              <a:ext uri="{FF2B5EF4-FFF2-40B4-BE49-F238E27FC236}">
                <a16:creationId xmlns:a16="http://schemas.microsoft.com/office/drawing/2014/main" id="{F8E85AC4-D12E-4277-9BCA-C60FF4A0F48F}"/>
              </a:ext>
            </a:extLst>
          </p:cNvPr>
          <p:cNvSpPr/>
          <p:nvPr/>
        </p:nvSpPr>
        <p:spPr>
          <a:xfrm>
            <a:off x="447040" y="1402080"/>
            <a:ext cx="8366454" cy="1341120"/>
          </a:xfrm>
          <a:prstGeom prst="round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EF9E392D-0289-43E2-8E8C-72DFB8ED7F86}"/>
              </a:ext>
            </a:extLst>
          </p:cNvPr>
          <p:cNvSpPr/>
          <p:nvPr/>
        </p:nvSpPr>
        <p:spPr>
          <a:xfrm>
            <a:off x="142240" y="1082040"/>
            <a:ext cx="1747520" cy="640080"/>
          </a:xfrm>
          <a:prstGeom prst="roundRect">
            <a:avLst/>
          </a:prstGeom>
          <a:solidFill>
            <a:schemeClr val="accent2"/>
          </a:solidFill>
          <a:scene3d>
            <a:camera prst="orthographicFront"/>
            <a:lightRig rig="threePt" dir="t"/>
          </a:scene3d>
          <a:sp3d>
            <a:bevelT w="139700" h="31750" prst="angle"/>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5</a:t>
            </a:r>
            <a:endParaRPr lang="en-US" sz="3600" b="1" dirty="0">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9D738183-A132-4ADD-B6B2-EF399F837337}"/>
              </a:ext>
            </a:extLst>
          </p:cNvPr>
          <p:cNvSpPr/>
          <p:nvPr/>
        </p:nvSpPr>
        <p:spPr>
          <a:xfrm>
            <a:off x="782320" y="2114752"/>
            <a:ext cx="7803972" cy="1583488"/>
          </a:xfrm>
          <a:prstGeom prst="roundRect">
            <a:avLst/>
          </a:prstGeom>
          <a:solidFill>
            <a:schemeClr val="accent4">
              <a:lumMod val="20000"/>
              <a:lumOff val="80000"/>
            </a:schemeClr>
          </a:solidFill>
          <a:ln>
            <a:solidFill>
              <a:srgbClr val="00B0F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E0F76E2-87B6-43C2-98E9-E75252A4CBB0}"/>
              </a:ext>
            </a:extLst>
          </p:cNvPr>
          <p:cNvSpPr/>
          <p:nvPr/>
        </p:nvSpPr>
        <p:spPr>
          <a:xfrm>
            <a:off x="9022080" y="3698240"/>
            <a:ext cx="2286000" cy="2733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A1945C56-2106-41C4-BE72-04373870FF15}"/>
              </a:ext>
            </a:extLst>
          </p:cNvPr>
          <p:cNvSpPr/>
          <p:nvPr/>
        </p:nvSpPr>
        <p:spPr>
          <a:xfrm>
            <a:off x="9235440" y="3911600"/>
            <a:ext cx="1859280" cy="2326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993CFAE4-DC43-400A-BE5B-4E93274ECDD0}"/>
              </a:ext>
            </a:extLst>
          </p:cNvPr>
          <p:cNvSpPr/>
          <p:nvPr/>
        </p:nvSpPr>
        <p:spPr>
          <a:xfrm>
            <a:off x="9122439" y="3429000"/>
            <a:ext cx="2085281" cy="542025"/>
          </a:xfrm>
          <a:prstGeom prst="roundRect">
            <a:avLst/>
          </a:prstGeom>
          <a:solidFill>
            <a:srgbClr val="C00000"/>
          </a:solidFill>
          <a:ln>
            <a:noFill/>
          </a:ln>
          <a:scene3d>
            <a:camera prst="orthographicFront"/>
            <a:lightRig rig="threePt" dir="t"/>
          </a:scene3d>
          <a:sp3d>
            <a:bevelT w="635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Đáp án</a:t>
            </a:r>
          </a:p>
        </p:txBody>
      </p:sp>
      <p:sp>
        <p:nvSpPr>
          <p:cNvPr id="18" name="Cloud 17">
            <a:extLst>
              <a:ext uri="{FF2B5EF4-FFF2-40B4-BE49-F238E27FC236}">
                <a16:creationId xmlns:a16="http://schemas.microsoft.com/office/drawing/2014/main" id="{78FD6E09-F5FB-46EA-B484-B09448555BFF}"/>
              </a:ext>
            </a:extLst>
          </p:cNvPr>
          <p:cNvSpPr/>
          <p:nvPr/>
        </p:nvSpPr>
        <p:spPr>
          <a:xfrm>
            <a:off x="9022080" y="1963950"/>
            <a:ext cx="2661920" cy="1341119"/>
          </a:xfrm>
          <a:prstGeom prst="cloud">
            <a:avLst/>
          </a:prstGeom>
          <a:solidFill>
            <a:schemeClr val="bg1"/>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BD4EF501-F0E3-4B1E-8B00-75F189F6C5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65079" y="2114751"/>
            <a:ext cx="709058" cy="907191"/>
          </a:xfrm>
          <a:prstGeom prst="rect">
            <a:avLst/>
          </a:prstGeom>
        </p:spPr>
      </p:pic>
      <p:sp>
        <p:nvSpPr>
          <p:cNvPr id="21" name="Speech Bubble: Oval 20">
            <a:extLst>
              <a:ext uri="{FF2B5EF4-FFF2-40B4-BE49-F238E27FC236}">
                <a16:creationId xmlns:a16="http://schemas.microsoft.com/office/drawing/2014/main" id="{80298B65-CB4D-47D0-A97D-E6DB6297D3F2}"/>
              </a:ext>
            </a:extLst>
          </p:cNvPr>
          <p:cNvSpPr/>
          <p:nvPr/>
        </p:nvSpPr>
        <p:spPr>
          <a:xfrm>
            <a:off x="9002294" y="1477923"/>
            <a:ext cx="726497" cy="486027"/>
          </a:xfrm>
          <a:prstGeom prst="wedgeEllipseCallout">
            <a:avLst>
              <a:gd name="adj1" fmla="val 75456"/>
              <a:gd name="adj2" fmla="val 6780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2" name="Speech Bubble: Oval 21">
            <a:extLst>
              <a:ext uri="{FF2B5EF4-FFF2-40B4-BE49-F238E27FC236}">
                <a16:creationId xmlns:a16="http://schemas.microsoft.com/office/drawing/2014/main" id="{4DF5AB7F-602F-400D-984C-3318E3B8541A}"/>
              </a:ext>
            </a:extLst>
          </p:cNvPr>
          <p:cNvSpPr/>
          <p:nvPr/>
        </p:nvSpPr>
        <p:spPr>
          <a:xfrm>
            <a:off x="9757143" y="1413774"/>
            <a:ext cx="706711" cy="400964"/>
          </a:xfrm>
          <a:prstGeom prst="wedgeEllipseCallout">
            <a:avLst>
              <a:gd name="adj1" fmla="val 33330"/>
              <a:gd name="adj2" fmla="val 102277"/>
            </a:avLst>
          </a:prstGeom>
          <a:solidFill>
            <a:srgbClr val="E34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3" name="Speech Bubble: Oval 22">
            <a:extLst>
              <a:ext uri="{FF2B5EF4-FFF2-40B4-BE49-F238E27FC236}">
                <a16:creationId xmlns:a16="http://schemas.microsoft.com/office/drawing/2014/main" id="{5D80F1C3-314C-4EC1-919D-A0A052F0BD9B}"/>
              </a:ext>
            </a:extLst>
          </p:cNvPr>
          <p:cNvSpPr/>
          <p:nvPr/>
        </p:nvSpPr>
        <p:spPr>
          <a:xfrm>
            <a:off x="10460307" y="1317727"/>
            <a:ext cx="706711" cy="400964"/>
          </a:xfrm>
          <a:prstGeom prst="wedgeEllipseCallout">
            <a:avLst>
              <a:gd name="adj1" fmla="val 10762"/>
              <a:gd name="adj2" fmla="val 10227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4" name="Speech Bubble: Oval 23">
            <a:extLst>
              <a:ext uri="{FF2B5EF4-FFF2-40B4-BE49-F238E27FC236}">
                <a16:creationId xmlns:a16="http://schemas.microsoft.com/office/drawing/2014/main" id="{4B5EDF13-0809-44F4-9464-0DA80B3DE472}"/>
              </a:ext>
            </a:extLst>
          </p:cNvPr>
          <p:cNvSpPr/>
          <p:nvPr/>
        </p:nvSpPr>
        <p:spPr>
          <a:xfrm>
            <a:off x="11218703" y="1362504"/>
            <a:ext cx="706711" cy="400964"/>
          </a:xfrm>
          <a:prstGeom prst="wedgeEllipseCallout">
            <a:avLst>
              <a:gd name="adj1" fmla="val -52428"/>
              <a:gd name="adj2" fmla="val 9697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DB38D752-9669-495A-A65B-9C83B65D50DB}"/>
              </a:ext>
            </a:extLst>
          </p:cNvPr>
          <p:cNvSpPr/>
          <p:nvPr/>
        </p:nvSpPr>
        <p:spPr>
          <a:xfrm>
            <a:off x="883919" y="3911600"/>
            <a:ext cx="7359639" cy="2791268"/>
          </a:xfrm>
          <a:prstGeom prst="roundRect">
            <a:avLst/>
          </a:prstGeom>
          <a:solidFill>
            <a:srgbClr val="FFFF99"/>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F7882635-8C1E-488E-9A33-E55C253E050C}"/>
              </a:ext>
            </a:extLst>
          </p:cNvPr>
          <p:cNvSpPr txBox="1"/>
          <p:nvPr/>
        </p:nvSpPr>
        <p:spPr>
          <a:xfrm>
            <a:off x="874851" y="4498934"/>
            <a:ext cx="7711440" cy="584775"/>
          </a:xfrm>
          <a:prstGeom prst="rect">
            <a:avLst/>
          </a:prstGeom>
          <a:noFill/>
        </p:spPr>
        <p:txBody>
          <a:bodyPr wrap="squar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B. </a:t>
            </a:r>
            <a:r>
              <a:rPr lang="en-US" sz="2800" b="1" dirty="0" err="1" smtClean="0">
                <a:solidFill>
                  <a:srgbClr val="7030A0"/>
                </a:solidFill>
                <a:latin typeface="Times New Roman" panose="02020603050405020304" pitchFamily="18" charset="0"/>
                <a:cs typeface="Times New Roman" panose="02020603050405020304" pitchFamily="18" charset="0"/>
              </a:rPr>
              <a:t>Chiếm</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tỉ</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trọng</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lớn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nhất</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trong</a:t>
            </a:r>
            <a:r>
              <a:rPr lang="en-US" sz="2800" b="1" dirty="0" smtClean="0">
                <a:solidFill>
                  <a:srgbClr val="7030A0"/>
                </a:solidFill>
                <a:latin typeface="Times New Roman" panose="02020603050405020304" pitchFamily="18" charset="0"/>
                <a:cs typeface="Times New Roman" panose="02020603050405020304" pitchFamily="18" charset="0"/>
              </a:rPr>
              <a:t> GDP </a:t>
            </a:r>
            <a:r>
              <a:rPr lang="en-US" sz="2800" b="1" dirty="0" err="1" smtClean="0">
                <a:solidFill>
                  <a:srgbClr val="7030A0"/>
                </a:solidFill>
                <a:latin typeface="Times New Roman" panose="02020603050405020304" pitchFamily="18" charset="0"/>
                <a:cs typeface="Times New Roman" panose="02020603050405020304" pitchFamily="18" charset="0"/>
              </a:rPr>
              <a:t>của</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vùng</a:t>
            </a: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2B47A0BA-E892-43E7-8FDB-85D2F135B369}"/>
              </a:ext>
            </a:extLst>
          </p:cNvPr>
          <p:cNvSpPr txBox="1"/>
          <p:nvPr/>
        </p:nvSpPr>
        <p:spPr>
          <a:xfrm>
            <a:off x="895319" y="4001322"/>
            <a:ext cx="7803973" cy="523220"/>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A. </a:t>
            </a:r>
            <a:r>
              <a:rPr lang="fr-FR" sz="2800" b="1" dirty="0" err="1" smtClean="0">
                <a:solidFill>
                  <a:srgbClr val="7030A0"/>
                </a:solidFill>
                <a:latin typeface="Times New Roman" panose="02020603050405020304" pitchFamily="18" charset="0"/>
                <a:cs typeface="Times New Roman" panose="02020603050405020304" pitchFamily="18" charset="0"/>
              </a:rPr>
              <a:t>Công</a:t>
            </a:r>
            <a:r>
              <a:rPr lang="fr-FR" sz="2800" b="1" dirty="0" smtClean="0">
                <a:solidFill>
                  <a:srgbClr val="7030A0"/>
                </a:solidFill>
                <a:latin typeface="Times New Roman" panose="02020603050405020304" pitchFamily="18" charset="0"/>
                <a:cs typeface="Times New Roman" panose="02020603050405020304" pitchFamily="18" charset="0"/>
              </a:rPr>
              <a:t> </a:t>
            </a:r>
            <a:r>
              <a:rPr lang="fr-FR" sz="2800" b="1" dirty="0" err="1" smtClean="0">
                <a:solidFill>
                  <a:srgbClr val="7030A0"/>
                </a:solidFill>
                <a:latin typeface="Times New Roman" panose="02020603050405020304" pitchFamily="18" charset="0"/>
                <a:cs typeface="Times New Roman" panose="02020603050405020304" pitchFamily="18" charset="0"/>
              </a:rPr>
              <a:t>nghiệp</a:t>
            </a:r>
            <a:r>
              <a:rPr lang="fr-FR" sz="2800" b="1" dirty="0" smtClean="0">
                <a:solidFill>
                  <a:srgbClr val="7030A0"/>
                </a:solidFill>
                <a:latin typeface="Times New Roman" panose="02020603050405020304" pitchFamily="18" charset="0"/>
                <a:cs typeface="Times New Roman" panose="02020603050405020304" pitchFamily="18" charset="0"/>
              </a:rPr>
              <a:t> </a:t>
            </a:r>
            <a:r>
              <a:rPr lang="fr-FR" sz="2800" b="1" dirty="0" err="1" smtClean="0">
                <a:solidFill>
                  <a:srgbClr val="7030A0"/>
                </a:solidFill>
                <a:latin typeface="Times New Roman" panose="02020603050405020304" pitchFamily="18" charset="0"/>
                <a:cs typeface="Times New Roman" panose="02020603050405020304" pitchFamily="18" charset="0"/>
              </a:rPr>
              <a:t>có</a:t>
            </a:r>
            <a:r>
              <a:rPr lang="fr-FR" sz="2800" b="1" dirty="0" smtClean="0">
                <a:solidFill>
                  <a:srgbClr val="7030A0"/>
                </a:solidFill>
                <a:latin typeface="Times New Roman" panose="02020603050405020304" pitchFamily="18" charset="0"/>
                <a:cs typeface="Times New Roman" panose="02020603050405020304" pitchFamily="18" charset="0"/>
              </a:rPr>
              <a:t> </a:t>
            </a:r>
            <a:r>
              <a:rPr lang="fr-FR" sz="2800" b="1" dirty="0" err="1" smtClean="0">
                <a:solidFill>
                  <a:srgbClr val="7030A0"/>
                </a:solidFill>
                <a:latin typeface="Times New Roman" panose="02020603050405020304" pitchFamily="18" charset="0"/>
                <a:cs typeface="Times New Roman" panose="02020603050405020304" pitchFamily="18" charset="0"/>
              </a:rPr>
              <a:t>tốc</a:t>
            </a:r>
            <a:r>
              <a:rPr lang="fr-FR" sz="2800" b="1" dirty="0" smtClean="0">
                <a:solidFill>
                  <a:srgbClr val="7030A0"/>
                </a:solidFill>
                <a:latin typeface="Times New Roman" panose="02020603050405020304" pitchFamily="18" charset="0"/>
                <a:cs typeface="Times New Roman" panose="02020603050405020304" pitchFamily="18" charset="0"/>
              </a:rPr>
              <a:t> </a:t>
            </a:r>
            <a:r>
              <a:rPr lang="fr-FR" sz="2800" b="1" dirty="0" err="1" smtClean="0">
                <a:solidFill>
                  <a:srgbClr val="7030A0"/>
                </a:solidFill>
                <a:latin typeface="Times New Roman" panose="02020603050405020304" pitchFamily="18" charset="0"/>
                <a:cs typeface="Times New Roman" panose="02020603050405020304" pitchFamily="18" charset="0"/>
              </a:rPr>
              <a:t>độ</a:t>
            </a:r>
            <a:r>
              <a:rPr lang="fr-FR" sz="2800" b="1" dirty="0" smtClean="0">
                <a:solidFill>
                  <a:srgbClr val="7030A0"/>
                </a:solidFill>
                <a:latin typeface="Times New Roman" panose="02020603050405020304" pitchFamily="18" charset="0"/>
                <a:cs typeface="Times New Roman" panose="02020603050405020304" pitchFamily="18" charset="0"/>
              </a:rPr>
              <a:t> </a:t>
            </a:r>
            <a:r>
              <a:rPr lang="fr-FR" sz="2800" b="1" dirty="0" err="1" smtClean="0">
                <a:solidFill>
                  <a:srgbClr val="7030A0"/>
                </a:solidFill>
                <a:latin typeface="Times New Roman" panose="02020603050405020304" pitchFamily="18" charset="0"/>
                <a:cs typeface="Times New Roman" panose="02020603050405020304" pitchFamily="18" charset="0"/>
              </a:rPr>
              <a:t>tăng</a:t>
            </a:r>
            <a:r>
              <a:rPr lang="fr-FR" sz="2800" b="1" dirty="0" smtClean="0">
                <a:solidFill>
                  <a:srgbClr val="7030A0"/>
                </a:solidFill>
                <a:latin typeface="Times New Roman" panose="02020603050405020304" pitchFamily="18" charset="0"/>
                <a:cs typeface="Times New Roman" panose="02020603050405020304" pitchFamily="18" charset="0"/>
              </a:rPr>
              <a:t> </a:t>
            </a:r>
            <a:r>
              <a:rPr lang="fr-FR" sz="2800" b="1" dirty="0" err="1" smtClean="0">
                <a:solidFill>
                  <a:srgbClr val="7030A0"/>
                </a:solidFill>
                <a:latin typeface="Times New Roman" panose="02020603050405020304" pitchFamily="18" charset="0"/>
                <a:cs typeface="Times New Roman" panose="02020603050405020304" pitchFamily="18" charset="0"/>
              </a:rPr>
              <a:t>trưởng</a:t>
            </a:r>
            <a:r>
              <a:rPr lang="fr-FR" sz="2800" b="1" dirty="0" smtClean="0">
                <a:solidFill>
                  <a:srgbClr val="7030A0"/>
                </a:solidFill>
                <a:latin typeface="Times New Roman" panose="02020603050405020304" pitchFamily="18" charset="0"/>
                <a:cs typeface="Times New Roman" panose="02020603050405020304" pitchFamily="18" charset="0"/>
              </a:rPr>
              <a:t> </a:t>
            </a:r>
            <a:r>
              <a:rPr lang="fr-FR" sz="2800" b="1" dirty="0" err="1" smtClean="0">
                <a:solidFill>
                  <a:srgbClr val="7030A0"/>
                </a:solidFill>
                <a:latin typeface="Times New Roman" panose="02020603050405020304" pitchFamily="18" charset="0"/>
                <a:cs typeface="Times New Roman" panose="02020603050405020304" pitchFamily="18" charset="0"/>
              </a:rPr>
              <a:t>nhanh</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F7D353D2-C9FA-4AFC-8013-4E35E0DA699B}"/>
              </a:ext>
            </a:extLst>
          </p:cNvPr>
          <p:cNvSpPr txBox="1"/>
          <p:nvPr/>
        </p:nvSpPr>
        <p:spPr>
          <a:xfrm>
            <a:off x="839086" y="5020823"/>
            <a:ext cx="7955279" cy="584775"/>
          </a:xfrm>
          <a:prstGeom prst="rect">
            <a:avLst/>
          </a:prstGeom>
          <a:noFill/>
        </p:spPr>
        <p:txBody>
          <a:bodyPr wrap="squar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C. </a:t>
            </a:r>
            <a:r>
              <a:rPr lang="en-US" sz="2800" b="1" dirty="0" err="1" smtClean="0">
                <a:solidFill>
                  <a:srgbClr val="7030A0"/>
                </a:solidFill>
                <a:latin typeface="Times New Roman" panose="02020603050405020304" pitchFamily="18" charset="0"/>
                <a:cs typeface="Times New Roman" panose="02020603050405020304" pitchFamily="18" charset="0"/>
              </a:rPr>
              <a:t>Cơ</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cấu</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sản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xuất</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kém</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đa</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dạng</a:t>
            </a:r>
            <a:r>
              <a:rPr lang="en-US" sz="2800" b="1" dirty="0">
                <a:solidFill>
                  <a:srgbClr val="7030A0"/>
                </a:solidFill>
                <a:latin typeface="Times New Roman" panose="02020603050405020304" pitchFamily="18" charset="0"/>
                <a:cs typeface="Times New Roman" panose="02020603050405020304" pitchFamily="18" charset="0"/>
              </a:rPr>
              <a:t>,</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chưa</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cân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đối</a:t>
            </a:r>
            <a:r>
              <a:rPr lang="en-US" sz="2800" b="1" dirty="0" smtClean="0">
                <a:solidFill>
                  <a:srgbClr val="7030A0"/>
                </a:solidFill>
                <a:latin typeface="Times New Roman" panose="02020603050405020304" pitchFamily="18" charset="0"/>
                <a:cs typeface="Times New Roman" panose="02020603050405020304" pitchFamily="18" charset="0"/>
              </a:rPr>
              <a:t> </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0F6F3E22-3C3C-479E-8A33-3FA56D5089F4}"/>
              </a:ext>
            </a:extLst>
          </p:cNvPr>
          <p:cNvSpPr txBox="1"/>
          <p:nvPr/>
        </p:nvSpPr>
        <p:spPr>
          <a:xfrm>
            <a:off x="874851" y="5624825"/>
            <a:ext cx="7448373" cy="1015663"/>
          </a:xfrm>
          <a:prstGeom prst="rect">
            <a:avLst/>
          </a:prstGeom>
          <a:noFill/>
        </p:spPr>
        <p:txBody>
          <a:bodyPr wrap="squar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D</a:t>
            </a:r>
            <a:r>
              <a:rPr lang="en-US" sz="2800" b="1" dirty="0">
                <a:solidFill>
                  <a:srgbClr val="7030A0"/>
                </a:solidFill>
                <a:latin typeface="Times New Roman" panose="02020603050405020304" pitchFamily="18" charset="0"/>
                <a:cs typeface="Times New Roman" panose="02020603050405020304" pitchFamily="18" charset="0"/>
              </a:rPr>
              <a:t>. </a:t>
            </a:r>
            <a:r>
              <a:rPr lang="fr-FR" sz="2800" b="1" dirty="0" err="1" smtClean="0">
                <a:solidFill>
                  <a:srgbClr val="7030A0"/>
                </a:solidFill>
                <a:latin typeface="Times New Roman" panose="02020603050405020304" pitchFamily="18" charset="0"/>
                <a:cs typeface="Times New Roman" panose="02020603050405020304" pitchFamily="18" charset="0"/>
              </a:rPr>
              <a:t>Một</a:t>
            </a:r>
            <a:r>
              <a:rPr lang="fr-FR" sz="2800" b="1" dirty="0" smtClean="0">
                <a:solidFill>
                  <a:srgbClr val="7030A0"/>
                </a:solidFill>
                <a:latin typeface="Times New Roman" panose="02020603050405020304" pitchFamily="18" charset="0"/>
                <a:cs typeface="Times New Roman" panose="02020603050405020304" pitchFamily="18" charset="0"/>
              </a:rPr>
              <a:t> </a:t>
            </a:r>
            <a:r>
              <a:rPr lang="fr-FR" sz="2800" b="1" dirty="0" err="1" smtClean="0">
                <a:solidFill>
                  <a:srgbClr val="7030A0"/>
                </a:solidFill>
                <a:latin typeface="Times New Roman" panose="02020603050405020304" pitchFamily="18" charset="0"/>
                <a:cs typeface="Times New Roman" panose="02020603050405020304" pitchFamily="18" charset="0"/>
              </a:rPr>
              <a:t>số</a:t>
            </a:r>
            <a:r>
              <a:rPr lang="fr-FR" sz="2800" b="1" dirty="0" smtClean="0">
                <a:solidFill>
                  <a:srgbClr val="7030A0"/>
                </a:solidFill>
                <a:latin typeface="Times New Roman" panose="02020603050405020304" pitchFamily="18" charset="0"/>
                <a:cs typeface="Times New Roman" panose="02020603050405020304" pitchFamily="18" charset="0"/>
              </a:rPr>
              <a:t> </a:t>
            </a:r>
            <a:r>
              <a:rPr lang="fr-FR" sz="2800" b="1" dirty="0" err="1" smtClean="0">
                <a:solidFill>
                  <a:srgbClr val="7030A0"/>
                </a:solidFill>
                <a:latin typeface="Times New Roman" panose="02020603050405020304" pitchFamily="18" charset="0"/>
                <a:cs typeface="Times New Roman" panose="02020603050405020304" pitchFamily="18" charset="0"/>
              </a:rPr>
              <a:t>ngành</a:t>
            </a:r>
            <a:r>
              <a:rPr lang="fr-FR" sz="2800" b="1" dirty="0" smtClean="0">
                <a:solidFill>
                  <a:srgbClr val="7030A0"/>
                </a:solidFill>
                <a:latin typeface="Times New Roman" panose="02020603050405020304" pitchFamily="18" charset="0"/>
                <a:cs typeface="Times New Roman" panose="02020603050405020304" pitchFamily="18" charset="0"/>
              </a:rPr>
              <a:t> </a:t>
            </a:r>
            <a:r>
              <a:rPr lang="fr-FR" sz="2800" b="1" dirty="0" err="1" smtClean="0">
                <a:solidFill>
                  <a:srgbClr val="7030A0"/>
                </a:solidFill>
                <a:latin typeface="Times New Roman" panose="02020603050405020304" pitchFamily="18" charset="0"/>
                <a:cs typeface="Times New Roman" panose="02020603050405020304" pitchFamily="18" charset="0"/>
              </a:rPr>
              <a:t>công</a:t>
            </a:r>
            <a:r>
              <a:rPr lang="fr-FR" sz="2800" b="1" dirty="0" smtClean="0">
                <a:solidFill>
                  <a:srgbClr val="7030A0"/>
                </a:solidFill>
                <a:latin typeface="Times New Roman" panose="02020603050405020304" pitchFamily="18" charset="0"/>
                <a:cs typeface="Times New Roman" panose="02020603050405020304" pitchFamily="18" charset="0"/>
              </a:rPr>
              <a:t> </a:t>
            </a:r>
            <a:r>
              <a:rPr lang="fr-FR" sz="2800" b="1" dirty="0" err="1" smtClean="0">
                <a:solidFill>
                  <a:srgbClr val="7030A0"/>
                </a:solidFill>
                <a:latin typeface="Times New Roman" panose="02020603050405020304" pitchFamily="18" charset="0"/>
                <a:cs typeface="Times New Roman" panose="02020603050405020304" pitchFamily="18" charset="0"/>
              </a:rPr>
              <a:t>nghiệp</a:t>
            </a:r>
            <a:r>
              <a:rPr lang="fr-FR" sz="2800" b="1" dirty="0" smtClean="0">
                <a:solidFill>
                  <a:srgbClr val="7030A0"/>
                </a:solidFill>
                <a:latin typeface="Times New Roman" panose="02020603050405020304" pitchFamily="18" charset="0"/>
                <a:cs typeface="Times New Roman" panose="02020603050405020304" pitchFamily="18" charset="0"/>
              </a:rPr>
              <a:t> </a:t>
            </a:r>
            <a:r>
              <a:rPr lang="fr-FR" sz="2800" b="1" dirty="0" err="1" smtClean="0">
                <a:solidFill>
                  <a:srgbClr val="7030A0"/>
                </a:solidFill>
                <a:latin typeface="Times New Roman" panose="02020603050405020304" pitchFamily="18" charset="0"/>
                <a:cs typeface="Times New Roman" panose="02020603050405020304" pitchFamily="18" charset="0"/>
              </a:rPr>
              <a:t>hiện</a:t>
            </a:r>
            <a:r>
              <a:rPr lang="fr-FR" sz="2800" b="1" dirty="0" smtClean="0">
                <a:solidFill>
                  <a:srgbClr val="7030A0"/>
                </a:solidFill>
                <a:latin typeface="Times New Roman" panose="02020603050405020304" pitchFamily="18" charset="0"/>
                <a:cs typeface="Times New Roman" panose="02020603050405020304" pitchFamily="18" charset="0"/>
              </a:rPr>
              <a:t> </a:t>
            </a:r>
            <a:r>
              <a:rPr lang="fr-FR" sz="2800" b="1" dirty="0" err="1" smtClean="0">
                <a:solidFill>
                  <a:srgbClr val="7030A0"/>
                </a:solidFill>
                <a:latin typeface="Times New Roman" panose="02020603050405020304" pitchFamily="18" charset="0"/>
                <a:cs typeface="Times New Roman" panose="02020603050405020304" pitchFamily="18" charset="0"/>
              </a:rPr>
              <a:t>đại</a:t>
            </a:r>
            <a:r>
              <a:rPr lang="fr-FR" sz="2800" b="1" dirty="0" smtClean="0">
                <a:solidFill>
                  <a:srgbClr val="7030A0"/>
                </a:solidFill>
                <a:latin typeface="Times New Roman" panose="02020603050405020304" pitchFamily="18" charset="0"/>
                <a:cs typeface="Times New Roman" panose="02020603050405020304" pitchFamily="18" charset="0"/>
              </a:rPr>
              <a:t> </a:t>
            </a:r>
            <a:r>
              <a:rPr lang="fr-FR" sz="2800" b="1" dirty="0" err="1" smtClean="0">
                <a:solidFill>
                  <a:srgbClr val="7030A0"/>
                </a:solidFill>
                <a:latin typeface="Times New Roman" panose="02020603050405020304" pitchFamily="18" charset="0"/>
                <a:cs typeface="Times New Roman" panose="02020603050405020304" pitchFamily="18" charset="0"/>
              </a:rPr>
              <a:t>đã</a:t>
            </a:r>
            <a:r>
              <a:rPr lang="fr-FR" sz="2800" b="1" dirty="0" smtClean="0">
                <a:solidFill>
                  <a:srgbClr val="7030A0"/>
                </a:solidFill>
                <a:latin typeface="Times New Roman" panose="02020603050405020304" pitchFamily="18" charset="0"/>
                <a:cs typeface="Times New Roman" panose="02020603050405020304" pitchFamily="18" charset="0"/>
              </a:rPr>
              <a:t> </a:t>
            </a:r>
            <a:r>
              <a:rPr lang="fr-FR" sz="2800" b="1" dirty="0" err="1" smtClean="0">
                <a:solidFill>
                  <a:srgbClr val="7030A0"/>
                </a:solidFill>
                <a:latin typeface="Times New Roman" panose="02020603050405020304" pitchFamily="18" charset="0"/>
                <a:cs typeface="Times New Roman" panose="02020603050405020304" pitchFamily="18" charset="0"/>
              </a:rPr>
              <a:t>hình</a:t>
            </a:r>
            <a:r>
              <a:rPr lang="fr-FR" sz="2800" b="1" dirty="0" smtClean="0">
                <a:solidFill>
                  <a:srgbClr val="7030A0"/>
                </a:solidFill>
                <a:latin typeface="Times New Roman" panose="02020603050405020304" pitchFamily="18" charset="0"/>
                <a:cs typeface="Times New Roman" panose="02020603050405020304" pitchFamily="18" charset="0"/>
              </a:rPr>
              <a:t> </a:t>
            </a:r>
            <a:r>
              <a:rPr lang="fr-FR" sz="2800" b="1" dirty="0" err="1" smtClean="0">
                <a:solidFill>
                  <a:srgbClr val="7030A0"/>
                </a:solidFill>
                <a:latin typeface="Times New Roman" panose="02020603050405020304" pitchFamily="18" charset="0"/>
                <a:cs typeface="Times New Roman" panose="02020603050405020304" pitchFamily="18" charset="0"/>
              </a:rPr>
              <a:t>thành</a:t>
            </a:r>
            <a:r>
              <a:rPr lang="fr-FR" sz="2800" b="1" dirty="0" smtClean="0">
                <a:solidFill>
                  <a:srgbClr val="7030A0"/>
                </a:solidFill>
                <a:latin typeface="Times New Roman" panose="02020603050405020304" pitchFamily="18" charset="0"/>
                <a:cs typeface="Times New Roman" panose="02020603050405020304" pitchFamily="18" charset="0"/>
              </a:rPr>
              <a:t> </a:t>
            </a:r>
            <a:r>
              <a:rPr lang="fr-FR" sz="2800" b="1" dirty="0" err="1" smtClean="0">
                <a:solidFill>
                  <a:srgbClr val="7030A0"/>
                </a:solidFill>
                <a:latin typeface="Times New Roman" panose="02020603050405020304" pitchFamily="18" charset="0"/>
                <a:cs typeface="Times New Roman" panose="02020603050405020304" pitchFamily="18" charset="0"/>
              </a:rPr>
              <a:t>và</a:t>
            </a:r>
            <a:r>
              <a:rPr lang="fr-FR" sz="2800" b="1" dirty="0" smtClean="0">
                <a:solidFill>
                  <a:srgbClr val="7030A0"/>
                </a:solidFill>
                <a:latin typeface="Times New Roman" panose="02020603050405020304" pitchFamily="18" charset="0"/>
                <a:cs typeface="Times New Roman" panose="02020603050405020304" pitchFamily="18" charset="0"/>
              </a:rPr>
              <a:t> </a:t>
            </a:r>
            <a:r>
              <a:rPr lang="fr-FR" sz="2800" b="1" dirty="0" err="1" smtClean="0">
                <a:solidFill>
                  <a:srgbClr val="7030A0"/>
                </a:solidFill>
                <a:latin typeface="Times New Roman" panose="02020603050405020304" pitchFamily="18" charset="0"/>
                <a:cs typeface="Times New Roman" panose="02020603050405020304" pitchFamily="18" charset="0"/>
              </a:rPr>
              <a:t>phát</a:t>
            </a:r>
            <a:r>
              <a:rPr lang="fr-FR" sz="2800" b="1" dirty="0" smtClean="0">
                <a:solidFill>
                  <a:srgbClr val="7030A0"/>
                </a:solidFill>
                <a:latin typeface="Times New Roman" panose="02020603050405020304" pitchFamily="18" charset="0"/>
                <a:cs typeface="Times New Roman" panose="02020603050405020304" pitchFamily="18" charset="0"/>
              </a:rPr>
              <a:t> </a:t>
            </a:r>
            <a:r>
              <a:rPr lang="fr-FR" sz="2800" b="1" dirty="0" err="1" smtClean="0">
                <a:solidFill>
                  <a:srgbClr val="7030A0"/>
                </a:solidFill>
                <a:latin typeface="Times New Roman" panose="02020603050405020304" pitchFamily="18" charset="0"/>
                <a:cs typeface="Times New Roman" panose="02020603050405020304" pitchFamily="18" charset="0"/>
              </a:rPr>
              <a:t>triển</a:t>
            </a:r>
            <a:r>
              <a:rPr lang="fr-FR" sz="2800" b="1" dirty="0" smtClean="0">
                <a:solidFill>
                  <a:srgbClr val="7030A0"/>
                </a:solidFill>
                <a:latin typeface="Times New Roman" panose="02020603050405020304" pitchFamily="18" charset="0"/>
                <a:cs typeface="Times New Roman" panose="02020603050405020304" pitchFamily="18" charset="0"/>
              </a:rPr>
              <a:t>.</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648F82F-774D-4CA9-90FF-92E82FD2B825}"/>
              </a:ext>
            </a:extLst>
          </p:cNvPr>
          <p:cNvSpPr txBox="1"/>
          <p:nvPr/>
        </p:nvSpPr>
        <p:spPr>
          <a:xfrm>
            <a:off x="782320" y="2050594"/>
            <a:ext cx="7803971" cy="1754326"/>
          </a:xfrm>
          <a:prstGeom prst="rect">
            <a:avLst/>
          </a:prstGeom>
          <a:noFill/>
        </p:spPr>
        <p:txBody>
          <a:bodyPr wrap="square" rtlCol="0">
            <a:spAutoFit/>
          </a:bodyPr>
          <a:lstStyle/>
          <a:p>
            <a:pPr algn="ctr"/>
            <a:r>
              <a:rPr lang="fr-FR"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Nội</a:t>
            </a:r>
            <a:r>
              <a:rPr lang="fr-FR"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dung</a:t>
            </a:r>
            <a:r>
              <a:rPr lang="fr-FR"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fr-FR"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sau</a:t>
            </a:r>
            <a:r>
              <a:rPr lang="fr-FR"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đây</a:t>
            </a:r>
            <a:r>
              <a:rPr lang="fr-FR"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không</a:t>
            </a:r>
            <a:r>
              <a:rPr lang="fr-FR"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thể</a:t>
            </a:r>
            <a:r>
              <a:rPr lang="fr-FR"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hiện</a:t>
            </a:r>
            <a:r>
              <a:rPr lang="fr-FR"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đúng</a:t>
            </a:r>
            <a:r>
              <a:rPr lang="fr-FR"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đặc</a:t>
            </a:r>
            <a:r>
              <a:rPr lang="fr-FR"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điểm</a:t>
            </a:r>
            <a:r>
              <a:rPr lang="fr-FR"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ngành</a:t>
            </a:r>
            <a:r>
              <a:rPr lang="fr-FR"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công</a:t>
            </a:r>
            <a:r>
              <a:rPr lang="fr-FR"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nghiệp</a:t>
            </a:r>
            <a:r>
              <a:rPr lang="fr-FR"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Đông</a:t>
            </a:r>
            <a:r>
              <a:rPr lang="fr-FR"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Nam </a:t>
            </a:r>
            <a:r>
              <a:rPr lang="fr-FR"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Bộ</a:t>
            </a:r>
            <a:r>
              <a:rPr lang="fr-FR"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solidFill>
                <a:srgbClr val="0070C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E8B81C36-2C37-4661-9ABB-49213EA76B0E}"/>
              </a:ext>
            </a:extLst>
          </p:cNvPr>
          <p:cNvSpPr txBox="1"/>
          <p:nvPr/>
        </p:nvSpPr>
        <p:spPr>
          <a:xfrm>
            <a:off x="9817041" y="4398923"/>
            <a:ext cx="73151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C</a:t>
            </a:r>
          </a:p>
        </p:txBody>
      </p:sp>
      <p:sp>
        <p:nvSpPr>
          <p:cNvPr id="32" name="Star: 5 Points 31">
            <a:hlinkClick r:id="rId4" action="ppaction://hlinksldjump"/>
            <a:extLst>
              <a:ext uri="{FF2B5EF4-FFF2-40B4-BE49-F238E27FC236}">
                <a16:creationId xmlns:a16="http://schemas.microsoft.com/office/drawing/2014/main" id="{E2DFEEE4-5385-4409-B169-5FC0770DD51D}"/>
              </a:ext>
            </a:extLst>
          </p:cNvPr>
          <p:cNvSpPr/>
          <p:nvPr/>
        </p:nvSpPr>
        <p:spPr>
          <a:xfrm>
            <a:off x="11684000" y="6521986"/>
            <a:ext cx="368453" cy="22224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80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wipe(left)">
                                      <p:cBhvr>
                                        <p:cTn id="12" dur="500"/>
                                        <p:tgtEl>
                                          <p:spTgt spid="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par>
                                <p:cTn id="16" presetID="22" presetClass="entr" presetSubtype="8" fill="hold" nodeType="withEffect">
                                  <p:stCondLst>
                                    <p:cond delay="0"/>
                                  </p:stCondLst>
                                  <p:childTnLst>
                                    <p:set>
                                      <p:cBhvr>
                                        <p:cTn id="17" dur="1" fill="hold">
                                          <p:stCondLst>
                                            <p:cond delay="0"/>
                                          </p:stCondLst>
                                        </p:cTn>
                                        <p:tgtEl>
                                          <p:spTgt spid="28">
                                            <p:txEl>
                                              <p:pRg st="0" end="0"/>
                                            </p:txEl>
                                          </p:spTgt>
                                        </p:tgtEl>
                                        <p:attrNameLst>
                                          <p:attrName>style.visibility</p:attrName>
                                        </p:attrNameLst>
                                      </p:cBhvr>
                                      <p:to>
                                        <p:strVal val="visible"/>
                                      </p:to>
                                    </p:set>
                                    <p:animEffect transition="in" filter="wipe(left)">
                                      <p:cBhvr>
                                        <p:cTn id="18" dur="500"/>
                                        <p:tgtEl>
                                          <p:spTgt spid="28">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7"/>
                    </p:tgtEl>
                  </p:cond>
                </p:stCondLst>
                <p:endSync evt="end" delay="0">
                  <p:rtn val="all"/>
                </p:endSync>
                <p:childTnLst>
                  <p:par>
                    <p:cTn id="23" fill="hold">
                      <p:stCondLst>
                        <p:cond delay="0"/>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childTnLst>
                          </p:cTn>
                        </p:par>
                      </p:childTnLst>
                    </p:cTn>
                  </p:par>
                </p:childTnLst>
              </p:cTn>
              <p:nextCondLst>
                <p:cond evt="onClick" delay="0">
                  <p:tgtEl>
                    <p:spTgt spid="17"/>
                  </p:tgtEl>
                </p:cond>
              </p:nextCondLst>
            </p:seq>
          </p:childTnLst>
        </p:cTn>
      </p:par>
    </p:tnLst>
    <p:bldLst>
      <p:bldP spid="26"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9EC849-8B9A-4774-AFD7-FF04A83BC6AB}"/>
              </a:ext>
            </a:extLst>
          </p:cNvPr>
          <p:cNvSpPr/>
          <p:nvPr/>
        </p:nvSpPr>
        <p:spPr>
          <a:xfrm>
            <a:off x="24097" y="0"/>
            <a:ext cx="12192000" cy="6858000"/>
          </a:xfrm>
          <a:prstGeom prst="rect">
            <a:avLst/>
          </a:prstGeom>
          <a:solidFill>
            <a:schemeClr val="accent5">
              <a:lumMod val="50000"/>
            </a:schemeClr>
          </a:solidFill>
          <a:scene3d>
            <a:camera prst="orthographicFront"/>
            <a:lightRig rig="threePt" dir="t"/>
          </a:scene3d>
          <a:sp3d>
            <a:bevelT w="6985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37C7C91A-CDC1-4CE7-AC90-D111C03F75E6}"/>
              </a:ext>
            </a:extLst>
          </p:cNvPr>
          <p:cNvGrpSpPr/>
          <p:nvPr/>
        </p:nvGrpSpPr>
        <p:grpSpPr>
          <a:xfrm>
            <a:off x="3029874" y="89637"/>
            <a:ext cx="5259330" cy="970280"/>
            <a:chOff x="3393440" y="164571"/>
            <a:chExt cx="6604000" cy="970280"/>
          </a:xfrm>
          <a:solidFill>
            <a:srgbClr val="E34939"/>
          </a:solidFill>
        </p:grpSpPr>
        <p:sp>
          <p:nvSpPr>
            <p:cNvPr id="6" name="Rectangle: Rounded Corners 5">
              <a:extLst>
                <a:ext uri="{FF2B5EF4-FFF2-40B4-BE49-F238E27FC236}">
                  <a16:creationId xmlns:a16="http://schemas.microsoft.com/office/drawing/2014/main" id="{DC5703B5-72D0-4BA0-87FD-F4D6A1612603}"/>
                </a:ext>
              </a:extLst>
            </p:cNvPr>
            <p:cNvSpPr/>
            <p:nvPr/>
          </p:nvSpPr>
          <p:spPr>
            <a:xfrm>
              <a:off x="3393440" y="164571"/>
              <a:ext cx="6604000" cy="9702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DCE4710-913C-4E68-8207-3FC3D7607EC4}"/>
                </a:ext>
              </a:extLst>
            </p:cNvPr>
            <p:cNvSpPr txBox="1"/>
            <p:nvPr/>
          </p:nvSpPr>
          <p:spPr>
            <a:xfrm>
              <a:off x="3718560" y="295768"/>
              <a:ext cx="6197600" cy="707886"/>
            </a:xfrm>
            <a:prstGeom prst="rect">
              <a:avLst/>
            </a:prstGeom>
            <a:grpFill/>
          </p:spPr>
          <p:txBody>
            <a:bodyPr wrap="square" rtlCol="0">
              <a:spAutoFit/>
            </a:bodyPr>
            <a:lstStyle/>
            <a:p>
              <a:r>
                <a:rPr lang="en-US" sz="4000" b="1">
                  <a:solidFill>
                    <a:schemeClr val="bg1"/>
                  </a:solidFill>
                  <a:latin typeface="Times New Roman" panose="02020603050405020304" pitchFamily="18" charset="0"/>
                  <a:cs typeface="Times New Roman" panose="02020603050405020304" pitchFamily="18" charset="0"/>
                </a:rPr>
                <a:t>NHÀ ĐỊA LÍ TÀI BA</a:t>
              </a:r>
            </a:p>
          </p:txBody>
        </p:sp>
      </p:grpSp>
      <p:sp>
        <p:nvSpPr>
          <p:cNvPr id="9" name="Rectangle: Rounded Corners 8">
            <a:extLst>
              <a:ext uri="{FF2B5EF4-FFF2-40B4-BE49-F238E27FC236}">
                <a16:creationId xmlns:a16="http://schemas.microsoft.com/office/drawing/2014/main" id="{F8E85AC4-D12E-4277-9BCA-C60FF4A0F48F}"/>
              </a:ext>
            </a:extLst>
          </p:cNvPr>
          <p:cNvSpPr/>
          <p:nvPr/>
        </p:nvSpPr>
        <p:spPr>
          <a:xfrm>
            <a:off x="447040" y="1402080"/>
            <a:ext cx="8366454" cy="1341120"/>
          </a:xfrm>
          <a:prstGeom prst="round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EF9E392D-0289-43E2-8E8C-72DFB8ED7F86}"/>
              </a:ext>
            </a:extLst>
          </p:cNvPr>
          <p:cNvSpPr/>
          <p:nvPr/>
        </p:nvSpPr>
        <p:spPr>
          <a:xfrm>
            <a:off x="142240" y="1082040"/>
            <a:ext cx="1747520" cy="640080"/>
          </a:xfrm>
          <a:prstGeom prst="roundRect">
            <a:avLst/>
          </a:prstGeom>
          <a:solidFill>
            <a:schemeClr val="accent2"/>
          </a:solidFill>
          <a:scene3d>
            <a:camera prst="orthographicFront"/>
            <a:lightRig rig="threePt" dir="t"/>
          </a:scene3d>
          <a:sp3d>
            <a:bevelT w="139700" h="31750" prst="angle"/>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6</a:t>
            </a:r>
            <a:endParaRPr lang="en-US" sz="3600" b="1" dirty="0">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9D738183-A132-4ADD-B6B2-EF399F837337}"/>
              </a:ext>
            </a:extLst>
          </p:cNvPr>
          <p:cNvSpPr/>
          <p:nvPr/>
        </p:nvSpPr>
        <p:spPr>
          <a:xfrm>
            <a:off x="782320" y="2114752"/>
            <a:ext cx="7803972" cy="1583488"/>
          </a:xfrm>
          <a:prstGeom prst="roundRect">
            <a:avLst/>
          </a:prstGeom>
          <a:solidFill>
            <a:schemeClr val="accent4">
              <a:lumMod val="20000"/>
              <a:lumOff val="80000"/>
            </a:schemeClr>
          </a:solidFill>
          <a:ln>
            <a:solidFill>
              <a:srgbClr val="00B0F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E0F76E2-87B6-43C2-98E9-E75252A4CBB0}"/>
              </a:ext>
            </a:extLst>
          </p:cNvPr>
          <p:cNvSpPr/>
          <p:nvPr/>
        </p:nvSpPr>
        <p:spPr>
          <a:xfrm>
            <a:off x="9022080" y="3698240"/>
            <a:ext cx="2286000" cy="2733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A1945C56-2106-41C4-BE72-04373870FF15}"/>
              </a:ext>
            </a:extLst>
          </p:cNvPr>
          <p:cNvSpPr/>
          <p:nvPr/>
        </p:nvSpPr>
        <p:spPr>
          <a:xfrm>
            <a:off x="9235440" y="3911600"/>
            <a:ext cx="1859280" cy="2326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993CFAE4-DC43-400A-BE5B-4E93274ECDD0}"/>
              </a:ext>
            </a:extLst>
          </p:cNvPr>
          <p:cNvSpPr/>
          <p:nvPr/>
        </p:nvSpPr>
        <p:spPr>
          <a:xfrm>
            <a:off x="9122439" y="3429000"/>
            <a:ext cx="2085281" cy="542025"/>
          </a:xfrm>
          <a:prstGeom prst="roundRect">
            <a:avLst/>
          </a:prstGeom>
          <a:solidFill>
            <a:srgbClr val="C00000"/>
          </a:solidFill>
          <a:ln>
            <a:noFill/>
          </a:ln>
          <a:scene3d>
            <a:camera prst="orthographicFront"/>
            <a:lightRig rig="threePt" dir="t"/>
          </a:scene3d>
          <a:sp3d>
            <a:bevelT w="635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Đáp án</a:t>
            </a:r>
          </a:p>
        </p:txBody>
      </p:sp>
      <p:sp>
        <p:nvSpPr>
          <p:cNvPr id="18" name="Cloud 17">
            <a:extLst>
              <a:ext uri="{FF2B5EF4-FFF2-40B4-BE49-F238E27FC236}">
                <a16:creationId xmlns:a16="http://schemas.microsoft.com/office/drawing/2014/main" id="{78FD6E09-F5FB-46EA-B484-B09448555BFF}"/>
              </a:ext>
            </a:extLst>
          </p:cNvPr>
          <p:cNvSpPr/>
          <p:nvPr/>
        </p:nvSpPr>
        <p:spPr>
          <a:xfrm>
            <a:off x="9022080" y="1963950"/>
            <a:ext cx="2661920" cy="1341119"/>
          </a:xfrm>
          <a:prstGeom prst="cloud">
            <a:avLst/>
          </a:prstGeom>
          <a:solidFill>
            <a:schemeClr val="bg1"/>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BD4EF501-F0E3-4B1E-8B00-75F189F6C5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65079" y="2114751"/>
            <a:ext cx="709058" cy="907191"/>
          </a:xfrm>
          <a:prstGeom prst="rect">
            <a:avLst/>
          </a:prstGeom>
        </p:spPr>
      </p:pic>
      <p:sp>
        <p:nvSpPr>
          <p:cNvPr id="21" name="Speech Bubble: Oval 20">
            <a:extLst>
              <a:ext uri="{FF2B5EF4-FFF2-40B4-BE49-F238E27FC236}">
                <a16:creationId xmlns:a16="http://schemas.microsoft.com/office/drawing/2014/main" id="{80298B65-CB4D-47D0-A97D-E6DB6297D3F2}"/>
              </a:ext>
            </a:extLst>
          </p:cNvPr>
          <p:cNvSpPr/>
          <p:nvPr/>
        </p:nvSpPr>
        <p:spPr>
          <a:xfrm>
            <a:off x="9002294" y="1477923"/>
            <a:ext cx="726497" cy="486027"/>
          </a:xfrm>
          <a:prstGeom prst="wedgeEllipseCallout">
            <a:avLst>
              <a:gd name="adj1" fmla="val 75456"/>
              <a:gd name="adj2" fmla="val 6780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2" name="Speech Bubble: Oval 21">
            <a:extLst>
              <a:ext uri="{FF2B5EF4-FFF2-40B4-BE49-F238E27FC236}">
                <a16:creationId xmlns:a16="http://schemas.microsoft.com/office/drawing/2014/main" id="{4DF5AB7F-602F-400D-984C-3318E3B8541A}"/>
              </a:ext>
            </a:extLst>
          </p:cNvPr>
          <p:cNvSpPr/>
          <p:nvPr/>
        </p:nvSpPr>
        <p:spPr>
          <a:xfrm>
            <a:off x="9757143" y="1413774"/>
            <a:ext cx="706711" cy="400964"/>
          </a:xfrm>
          <a:prstGeom prst="wedgeEllipseCallout">
            <a:avLst>
              <a:gd name="adj1" fmla="val 33330"/>
              <a:gd name="adj2" fmla="val 102277"/>
            </a:avLst>
          </a:prstGeom>
          <a:solidFill>
            <a:srgbClr val="E34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3" name="Speech Bubble: Oval 22">
            <a:extLst>
              <a:ext uri="{FF2B5EF4-FFF2-40B4-BE49-F238E27FC236}">
                <a16:creationId xmlns:a16="http://schemas.microsoft.com/office/drawing/2014/main" id="{5D80F1C3-314C-4EC1-919D-A0A052F0BD9B}"/>
              </a:ext>
            </a:extLst>
          </p:cNvPr>
          <p:cNvSpPr/>
          <p:nvPr/>
        </p:nvSpPr>
        <p:spPr>
          <a:xfrm>
            <a:off x="10460307" y="1317727"/>
            <a:ext cx="706711" cy="400964"/>
          </a:xfrm>
          <a:prstGeom prst="wedgeEllipseCallout">
            <a:avLst>
              <a:gd name="adj1" fmla="val 10762"/>
              <a:gd name="adj2" fmla="val 10227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4" name="Speech Bubble: Oval 23">
            <a:extLst>
              <a:ext uri="{FF2B5EF4-FFF2-40B4-BE49-F238E27FC236}">
                <a16:creationId xmlns:a16="http://schemas.microsoft.com/office/drawing/2014/main" id="{4B5EDF13-0809-44F4-9464-0DA80B3DE472}"/>
              </a:ext>
            </a:extLst>
          </p:cNvPr>
          <p:cNvSpPr/>
          <p:nvPr/>
        </p:nvSpPr>
        <p:spPr>
          <a:xfrm>
            <a:off x="11218703" y="1362504"/>
            <a:ext cx="706711" cy="400964"/>
          </a:xfrm>
          <a:prstGeom prst="wedgeEllipseCallout">
            <a:avLst>
              <a:gd name="adj1" fmla="val -52428"/>
              <a:gd name="adj2" fmla="val 9697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DB38D752-9669-495A-A65B-9C83B65D50DB}"/>
              </a:ext>
            </a:extLst>
          </p:cNvPr>
          <p:cNvSpPr/>
          <p:nvPr/>
        </p:nvSpPr>
        <p:spPr>
          <a:xfrm>
            <a:off x="883919" y="3911600"/>
            <a:ext cx="7359639" cy="2791268"/>
          </a:xfrm>
          <a:prstGeom prst="roundRect">
            <a:avLst/>
          </a:prstGeom>
          <a:solidFill>
            <a:srgbClr val="FFFF99"/>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F7882635-8C1E-488E-9A33-E55C253E050C}"/>
              </a:ext>
            </a:extLst>
          </p:cNvPr>
          <p:cNvSpPr txBox="1"/>
          <p:nvPr/>
        </p:nvSpPr>
        <p:spPr>
          <a:xfrm>
            <a:off x="2656334" y="4676886"/>
            <a:ext cx="7711440" cy="707886"/>
          </a:xfrm>
          <a:prstGeom prst="rect">
            <a:avLst/>
          </a:prstGeom>
          <a:no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B. </a:t>
            </a:r>
            <a:r>
              <a:rPr lang="en-US" sz="4000" b="1" dirty="0" err="1" smtClean="0">
                <a:solidFill>
                  <a:srgbClr val="7030A0"/>
                </a:solidFill>
                <a:latin typeface="Times New Roman" panose="02020603050405020304" pitchFamily="18" charset="0"/>
                <a:cs typeface="Times New Roman" panose="02020603050405020304" pitchFamily="18" charset="0"/>
              </a:rPr>
              <a:t>Thủ</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Đức</a:t>
            </a:r>
            <a:endParaRPr lang="en-US" sz="4400" b="1"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2B47A0BA-E892-43E7-8FDB-85D2F135B369}"/>
              </a:ext>
            </a:extLst>
          </p:cNvPr>
          <p:cNvSpPr txBox="1"/>
          <p:nvPr/>
        </p:nvSpPr>
        <p:spPr>
          <a:xfrm>
            <a:off x="2656334" y="4032447"/>
            <a:ext cx="7803973" cy="707886"/>
          </a:xfrm>
          <a:prstGeom prst="rect">
            <a:avLst/>
          </a:prstGeom>
          <a:no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A. </a:t>
            </a:r>
            <a:r>
              <a:rPr lang="fr-FR" sz="4000" b="1" dirty="0" err="1" smtClean="0">
                <a:solidFill>
                  <a:srgbClr val="7030A0"/>
                </a:solidFill>
                <a:latin typeface="Times New Roman" panose="02020603050405020304" pitchFamily="18" charset="0"/>
                <a:cs typeface="Times New Roman" panose="02020603050405020304" pitchFamily="18" charset="0"/>
              </a:rPr>
              <a:t>Phú</a:t>
            </a:r>
            <a:r>
              <a:rPr lang="fr-FR" sz="4000" b="1" dirty="0" smtClean="0">
                <a:solidFill>
                  <a:srgbClr val="7030A0"/>
                </a:solidFill>
                <a:latin typeface="Times New Roman" panose="02020603050405020304" pitchFamily="18" charset="0"/>
                <a:cs typeface="Times New Roman" panose="02020603050405020304" pitchFamily="18" charset="0"/>
              </a:rPr>
              <a:t> </a:t>
            </a:r>
            <a:r>
              <a:rPr lang="fr-FR" sz="4000" b="1" dirty="0" err="1" smtClean="0">
                <a:solidFill>
                  <a:srgbClr val="7030A0"/>
                </a:solidFill>
                <a:latin typeface="Times New Roman" panose="02020603050405020304" pitchFamily="18" charset="0"/>
                <a:cs typeface="Times New Roman" panose="02020603050405020304" pitchFamily="18" charset="0"/>
              </a:rPr>
              <a:t>Mỹ</a:t>
            </a:r>
            <a:endParaRPr lang="en-US" sz="4000" b="1" dirty="0">
              <a:solidFill>
                <a:srgbClr val="7030A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F7D353D2-C9FA-4AFC-8013-4E35E0DA699B}"/>
              </a:ext>
            </a:extLst>
          </p:cNvPr>
          <p:cNvSpPr txBox="1"/>
          <p:nvPr/>
        </p:nvSpPr>
        <p:spPr>
          <a:xfrm>
            <a:off x="2656334" y="5311302"/>
            <a:ext cx="7955279" cy="707886"/>
          </a:xfrm>
          <a:prstGeom prst="rect">
            <a:avLst/>
          </a:prstGeom>
          <a:no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C. </a:t>
            </a:r>
            <a:r>
              <a:rPr lang="en-US" sz="4000" b="1" dirty="0" err="1" smtClean="0">
                <a:solidFill>
                  <a:srgbClr val="7030A0"/>
                </a:solidFill>
                <a:latin typeface="Times New Roman" panose="02020603050405020304" pitchFamily="18" charset="0"/>
                <a:cs typeface="Times New Roman" panose="02020603050405020304" pitchFamily="18" charset="0"/>
              </a:rPr>
              <a:t>Cà</a:t>
            </a:r>
            <a:r>
              <a:rPr lang="en-US" sz="4000" b="1" dirty="0" smtClean="0">
                <a:solidFill>
                  <a:srgbClr val="7030A0"/>
                </a:solidFill>
                <a:latin typeface="Times New Roman" panose="02020603050405020304" pitchFamily="18" charset="0"/>
                <a:cs typeface="Times New Roman" panose="02020603050405020304" pitchFamily="18" charset="0"/>
              </a:rPr>
              <a:t> Mau</a:t>
            </a:r>
            <a:endParaRPr lang="en-US" sz="4000" b="1" dirty="0">
              <a:solidFill>
                <a:srgbClr val="7030A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0F6F3E22-3C3C-479E-8A33-3FA56D5089F4}"/>
              </a:ext>
            </a:extLst>
          </p:cNvPr>
          <p:cNvSpPr txBox="1"/>
          <p:nvPr/>
        </p:nvSpPr>
        <p:spPr>
          <a:xfrm>
            <a:off x="2638100" y="5955741"/>
            <a:ext cx="7448373" cy="707886"/>
          </a:xfrm>
          <a:prstGeom prst="rect">
            <a:avLst/>
          </a:prstGeom>
          <a:no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D. </a:t>
            </a:r>
            <a:r>
              <a:rPr lang="fr-FR" sz="4000" b="1" dirty="0" err="1" smtClean="0">
                <a:solidFill>
                  <a:srgbClr val="7030A0"/>
                </a:solidFill>
                <a:latin typeface="Times New Roman" panose="02020603050405020304" pitchFamily="18" charset="0"/>
                <a:cs typeface="Times New Roman" panose="02020603050405020304" pitchFamily="18" charset="0"/>
              </a:rPr>
              <a:t>Bà</a:t>
            </a:r>
            <a:r>
              <a:rPr lang="fr-FR" sz="4000" b="1" dirty="0" smtClean="0">
                <a:solidFill>
                  <a:srgbClr val="7030A0"/>
                </a:solidFill>
                <a:latin typeface="Times New Roman" panose="02020603050405020304" pitchFamily="18" charset="0"/>
                <a:cs typeface="Times New Roman" panose="02020603050405020304" pitchFamily="18" charset="0"/>
              </a:rPr>
              <a:t> </a:t>
            </a:r>
            <a:r>
              <a:rPr lang="fr-FR" sz="4000" b="1" dirty="0" err="1" smtClean="0">
                <a:solidFill>
                  <a:srgbClr val="7030A0"/>
                </a:solidFill>
                <a:latin typeface="Times New Roman" panose="02020603050405020304" pitchFamily="18" charset="0"/>
                <a:cs typeface="Times New Roman" panose="02020603050405020304" pitchFamily="18" charset="0"/>
              </a:rPr>
              <a:t>Rịa</a:t>
            </a:r>
            <a:endParaRPr lang="en-US" sz="4000" b="1" dirty="0">
              <a:solidFill>
                <a:srgbClr val="7030A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648F82F-774D-4CA9-90FF-92E82FD2B825}"/>
              </a:ext>
            </a:extLst>
          </p:cNvPr>
          <p:cNvSpPr txBox="1"/>
          <p:nvPr/>
        </p:nvSpPr>
        <p:spPr>
          <a:xfrm>
            <a:off x="744831" y="2145303"/>
            <a:ext cx="7562734" cy="1323439"/>
          </a:xfrm>
          <a:prstGeom prst="rect">
            <a:avLst/>
          </a:prstGeom>
          <a:noFill/>
        </p:spPr>
        <p:txBody>
          <a:bodyPr wrap="square" rtlCol="0">
            <a:spAutoFit/>
          </a:bodyPr>
          <a:lstStyle/>
          <a:p>
            <a:pPr algn="ctr"/>
            <a:r>
              <a:rPr lang="fr-FR" sz="40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Nhà</a:t>
            </a:r>
            <a:r>
              <a:rPr lang="fr-FR" sz="4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máy</a:t>
            </a:r>
            <a:r>
              <a:rPr lang="fr-FR" sz="4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nhiệt</a:t>
            </a:r>
            <a:r>
              <a:rPr lang="fr-FR" sz="4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điện</a:t>
            </a:r>
            <a:r>
              <a:rPr lang="fr-FR" sz="4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fr-FR" sz="4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công</a:t>
            </a:r>
            <a:r>
              <a:rPr lang="fr-FR" sz="4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suất</a:t>
            </a:r>
            <a:r>
              <a:rPr lang="fr-FR" sz="4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lớn</a:t>
            </a:r>
            <a:r>
              <a:rPr lang="fr-FR" sz="4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nhất</a:t>
            </a:r>
            <a:r>
              <a:rPr lang="fr-FR" sz="4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Đông</a:t>
            </a:r>
            <a:r>
              <a:rPr lang="fr-FR" sz="4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Nam </a:t>
            </a:r>
            <a:r>
              <a:rPr lang="fr-FR" sz="40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Bộ</a:t>
            </a:r>
            <a:r>
              <a:rPr lang="fr-FR" sz="4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là</a:t>
            </a:r>
            <a:endParaRPr lang="en-US" sz="4000" b="1" dirty="0">
              <a:solidFill>
                <a:srgbClr val="0070C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E8B81C36-2C37-4661-9ABB-49213EA76B0E}"/>
              </a:ext>
            </a:extLst>
          </p:cNvPr>
          <p:cNvSpPr txBox="1"/>
          <p:nvPr/>
        </p:nvSpPr>
        <p:spPr>
          <a:xfrm>
            <a:off x="9817041" y="4398923"/>
            <a:ext cx="73151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A</a:t>
            </a:r>
          </a:p>
        </p:txBody>
      </p:sp>
      <p:sp>
        <p:nvSpPr>
          <p:cNvPr id="32" name="Star: 5 Points 31">
            <a:hlinkClick r:id="rId4" action="ppaction://hlinksldjump"/>
            <a:extLst>
              <a:ext uri="{FF2B5EF4-FFF2-40B4-BE49-F238E27FC236}">
                <a16:creationId xmlns:a16="http://schemas.microsoft.com/office/drawing/2014/main" id="{E2DFEEE4-5385-4409-B169-5FC0770DD51D}"/>
              </a:ext>
            </a:extLst>
          </p:cNvPr>
          <p:cNvSpPr/>
          <p:nvPr/>
        </p:nvSpPr>
        <p:spPr>
          <a:xfrm>
            <a:off x="11684000" y="6521986"/>
            <a:ext cx="368453" cy="22224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02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wipe(left)">
                                      <p:cBhvr>
                                        <p:cTn id="12" dur="500"/>
                                        <p:tgtEl>
                                          <p:spTgt spid="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par>
                                <p:cTn id="16" presetID="22" presetClass="entr" presetSubtype="8" fill="hold" nodeType="withEffect">
                                  <p:stCondLst>
                                    <p:cond delay="0"/>
                                  </p:stCondLst>
                                  <p:childTnLst>
                                    <p:set>
                                      <p:cBhvr>
                                        <p:cTn id="17" dur="1" fill="hold">
                                          <p:stCondLst>
                                            <p:cond delay="0"/>
                                          </p:stCondLst>
                                        </p:cTn>
                                        <p:tgtEl>
                                          <p:spTgt spid="28">
                                            <p:txEl>
                                              <p:pRg st="0" end="0"/>
                                            </p:txEl>
                                          </p:spTgt>
                                        </p:tgtEl>
                                        <p:attrNameLst>
                                          <p:attrName>style.visibility</p:attrName>
                                        </p:attrNameLst>
                                      </p:cBhvr>
                                      <p:to>
                                        <p:strVal val="visible"/>
                                      </p:to>
                                    </p:set>
                                    <p:animEffect transition="in" filter="wipe(left)">
                                      <p:cBhvr>
                                        <p:cTn id="18" dur="500"/>
                                        <p:tgtEl>
                                          <p:spTgt spid="28">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7"/>
                    </p:tgtEl>
                  </p:cond>
                </p:stCondLst>
                <p:endSync evt="end" delay="0">
                  <p:rtn val="all"/>
                </p:endSync>
                <p:childTnLst>
                  <p:par>
                    <p:cTn id="23" fill="hold">
                      <p:stCondLst>
                        <p:cond delay="0"/>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par>
                                <p:cTn id="28" presetID="19" presetClass="emph" presetSubtype="0" fill="hold" nodeType="withEffect">
                                  <p:stCondLst>
                                    <p:cond delay="0"/>
                                  </p:stCondLst>
                                  <p:childTnLst>
                                    <p:animClr clrSpc="rgb" dir="cw">
                                      <p:cBhvr override="childStyle">
                                        <p:cTn id="29" dur="500" fill="hold"/>
                                        <p:tgtEl>
                                          <p:spTgt spid="27">
                                            <p:txEl>
                                              <p:pRg st="0" end="0"/>
                                            </p:txEl>
                                          </p:spTgt>
                                        </p:tgtEl>
                                        <p:attrNameLst>
                                          <p:attrName>style.color</p:attrName>
                                        </p:attrNameLst>
                                      </p:cBhvr>
                                      <p:to>
                                        <a:schemeClr val="accent2"/>
                                      </p:to>
                                    </p:animClr>
                                    <p:animClr clrSpc="rgb" dir="cw">
                                      <p:cBhvr>
                                        <p:cTn id="30" dur="500" fill="hold"/>
                                        <p:tgtEl>
                                          <p:spTgt spid="27">
                                            <p:txEl>
                                              <p:pRg st="0" end="0"/>
                                            </p:txEl>
                                          </p:spTgt>
                                        </p:tgtEl>
                                        <p:attrNameLst>
                                          <p:attrName>fillcolor</p:attrName>
                                        </p:attrNameLst>
                                      </p:cBhvr>
                                      <p:to>
                                        <a:schemeClr val="accent2"/>
                                      </p:to>
                                    </p:animClr>
                                    <p:set>
                                      <p:cBhvr>
                                        <p:cTn id="31" dur="500" fill="hold"/>
                                        <p:tgtEl>
                                          <p:spTgt spid="27">
                                            <p:txEl>
                                              <p:pRg st="0" end="0"/>
                                            </p:txEl>
                                          </p:spTgt>
                                        </p:tgtEl>
                                        <p:attrNameLst>
                                          <p:attrName>fill.type</p:attrName>
                                        </p:attrNameLst>
                                      </p:cBhvr>
                                      <p:to>
                                        <p:strVal val="solid"/>
                                      </p:to>
                                    </p:set>
                                    <p:set>
                                      <p:cBhvr>
                                        <p:cTn id="32" dur="500" fill="hold"/>
                                        <p:tgtEl>
                                          <p:spTgt spid="27">
                                            <p:txEl>
                                              <p:pRg st="0" end="0"/>
                                            </p:txEl>
                                          </p:spTgt>
                                        </p:tgtEl>
                                        <p:attrNameLst>
                                          <p:attrName>fill.on</p:attrName>
                                        </p:attrNameLst>
                                      </p:cBhvr>
                                      <p:to>
                                        <p:strVal val="true"/>
                                      </p:to>
                                    </p:set>
                                  </p:childTnLst>
                                </p:cTn>
                              </p:par>
                            </p:childTnLst>
                          </p:cTn>
                        </p:par>
                      </p:childTnLst>
                    </p:cTn>
                  </p:par>
                </p:childTnLst>
              </p:cTn>
              <p:nextCondLst>
                <p:cond evt="onClick" delay="0">
                  <p:tgtEl>
                    <p:spTgt spid="17"/>
                  </p:tgtEl>
                </p:cond>
              </p:nextCondLst>
            </p:seq>
          </p:childTnLst>
        </p:cTn>
      </p:par>
    </p:tnLst>
    <p:bldLst>
      <p:bldP spid="26"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9EC849-8B9A-4774-AFD7-FF04A83BC6AB}"/>
              </a:ext>
            </a:extLst>
          </p:cNvPr>
          <p:cNvSpPr/>
          <p:nvPr/>
        </p:nvSpPr>
        <p:spPr>
          <a:xfrm>
            <a:off x="-3613" y="0"/>
            <a:ext cx="12192000" cy="6858000"/>
          </a:xfrm>
          <a:prstGeom prst="rect">
            <a:avLst/>
          </a:prstGeom>
          <a:solidFill>
            <a:schemeClr val="accent5">
              <a:lumMod val="50000"/>
            </a:schemeClr>
          </a:solidFill>
          <a:scene3d>
            <a:camera prst="orthographicFront"/>
            <a:lightRig rig="threePt" dir="t"/>
          </a:scene3d>
          <a:sp3d>
            <a:bevelT w="6985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37C7C91A-CDC1-4CE7-AC90-D111C03F75E6}"/>
              </a:ext>
            </a:extLst>
          </p:cNvPr>
          <p:cNvGrpSpPr/>
          <p:nvPr/>
        </p:nvGrpSpPr>
        <p:grpSpPr>
          <a:xfrm>
            <a:off x="3361275" y="174582"/>
            <a:ext cx="5973916" cy="1101036"/>
            <a:chOff x="4124119" y="225382"/>
            <a:chExt cx="6604000" cy="1454636"/>
          </a:xfrm>
          <a:solidFill>
            <a:srgbClr val="E34939"/>
          </a:solidFill>
        </p:grpSpPr>
        <p:sp>
          <p:nvSpPr>
            <p:cNvPr id="6" name="Rectangle: Rounded Corners 5">
              <a:extLst>
                <a:ext uri="{FF2B5EF4-FFF2-40B4-BE49-F238E27FC236}">
                  <a16:creationId xmlns:a16="http://schemas.microsoft.com/office/drawing/2014/main" id="{DC5703B5-72D0-4BA0-87FD-F4D6A1612603}"/>
                </a:ext>
              </a:extLst>
            </p:cNvPr>
            <p:cNvSpPr/>
            <p:nvPr/>
          </p:nvSpPr>
          <p:spPr>
            <a:xfrm>
              <a:off x="4124119" y="225382"/>
              <a:ext cx="6604000" cy="9702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DCE4710-913C-4E68-8207-3FC3D7607EC4}"/>
                </a:ext>
              </a:extLst>
            </p:cNvPr>
            <p:cNvSpPr txBox="1"/>
            <p:nvPr/>
          </p:nvSpPr>
          <p:spPr>
            <a:xfrm>
              <a:off x="4304044" y="356579"/>
              <a:ext cx="6197599" cy="1323439"/>
            </a:xfrm>
            <a:prstGeom prst="rect">
              <a:avLst/>
            </a:prstGeom>
            <a:grpFill/>
          </p:spPr>
          <p:txBody>
            <a:bodyPr wrap="square" rtlCol="0">
              <a:spAutoFit/>
            </a:bodyPr>
            <a:lstStyle/>
            <a:p>
              <a:r>
                <a:rPr lang="en-US" sz="4000" b="1">
                  <a:solidFill>
                    <a:schemeClr val="bg1"/>
                  </a:solidFill>
                  <a:latin typeface="Times New Roman" panose="02020603050405020304" pitchFamily="18" charset="0"/>
                  <a:cs typeface="Times New Roman" panose="02020603050405020304" pitchFamily="18" charset="0"/>
                </a:rPr>
                <a:t>NHÀ ĐỊA LÍ TÀI BA</a:t>
              </a:r>
            </a:p>
          </p:txBody>
        </p:sp>
      </p:grpSp>
      <p:sp>
        <p:nvSpPr>
          <p:cNvPr id="9" name="Rectangle: Rounded Corners 8">
            <a:extLst>
              <a:ext uri="{FF2B5EF4-FFF2-40B4-BE49-F238E27FC236}">
                <a16:creationId xmlns:a16="http://schemas.microsoft.com/office/drawing/2014/main" id="{F8E85AC4-D12E-4277-9BCA-C60FF4A0F48F}"/>
              </a:ext>
            </a:extLst>
          </p:cNvPr>
          <p:cNvSpPr/>
          <p:nvPr/>
        </p:nvSpPr>
        <p:spPr>
          <a:xfrm>
            <a:off x="447040" y="1402080"/>
            <a:ext cx="8261024" cy="1341120"/>
          </a:xfrm>
          <a:prstGeom prst="round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EF9E392D-0289-43E2-8E8C-72DFB8ED7F86}"/>
              </a:ext>
            </a:extLst>
          </p:cNvPr>
          <p:cNvSpPr/>
          <p:nvPr/>
        </p:nvSpPr>
        <p:spPr>
          <a:xfrm>
            <a:off x="142240" y="1082040"/>
            <a:ext cx="1747520" cy="640080"/>
          </a:xfrm>
          <a:prstGeom prst="roundRect">
            <a:avLst/>
          </a:prstGeom>
          <a:solidFill>
            <a:schemeClr val="accent2"/>
          </a:solidFill>
          <a:scene3d>
            <a:camera prst="orthographicFront"/>
            <a:lightRig rig="threePt" dir="t"/>
          </a:scene3d>
          <a:sp3d>
            <a:bevelT w="139700" h="31750" prst="angle"/>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7</a:t>
            </a:r>
            <a:endParaRPr lang="en-US" sz="3600" b="1" dirty="0">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9D738183-A132-4ADD-B6B2-EF399F837337}"/>
              </a:ext>
            </a:extLst>
          </p:cNvPr>
          <p:cNvSpPr/>
          <p:nvPr/>
        </p:nvSpPr>
        <p:spPr>
          <a:xfrm>
            <a:off x="883412" y="2084538"/>
            <a:ext cx="7429163" cy="1700600"/>
          </a:xfrm>
          <a:prstGeom prst="roundRect">
            <a:avLst/>
          </a:prstGeom>
          <a:solidFill>
            <a:schemeClr val="accent4">
              <a:lumMod val="20000"/>
              <a:lumOff val="80000"/>
            </a:schemeClr>
          </a:solidFill>
          <a:ln>
            <a:solidFill>
              <a:srgbClr val="00B0F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E0F76E2-87B6-43C2-98E9-E75252A4CBB0}"/>
              </a:ext>
            </a:extLst>
          </p:cNvPr>
          <p:cNvSpPr/>
          <p:nvPr/>
        </p:nvSpPr>
        <p:spPr>
          <a:xfrm>
            <a:off x="9022080" y="3698240"/>
            <a:ext cx="2286000" cy="2733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A1945C56-2106-41C4-BE72-04373870FF15}"/>
              </a:ext>
            </a:extLst>
          </p:cNvPr>
          <p:cNvSpPr/>
          <p:nvPr/>
        </p:nvSpPr>
        <p:spPr>
          <a:xfrm>
            <a:off x="9235440" y="3911600"/>
            <a:ext cx="1859280" cy="2326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993CFAE4-DC43-400A-BE5B-4E93274ECDD0}"/>
              </a:ext>
            </a:extLst>
          </p:cNvPr>
          <p:cNvSpPr/>
          <p:nvPr/>
        </p:nvSpPr>
        <p:spPr>
          <a:xfrm>
            <a:off x="9122439" y="3429000"/>
            <a:ext cx="2085281" cy="542025"/>
          </a:xfrm>
          <a:prstGeom prst="roundRect">
            <a:avLst/>
          </a:prstGeom>
          <a:solidFill>
            <a:srgbClr val="C00000"/>
          </a:solidFill>
          <a:ln>
            <a:noFill/>
          </a:ln>
          <a:scene3d>
            <a:camera prst="orthographicFront"/>
            <a:lightRig rig="threePt" dir="t"/>
          </a:scene3d>
          <a:sp3d>
            <a:bevelT w="635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Đáp án</a:t>
            </a:r>
          </a:p>
        </p:txBody>
      </p:sp>
      <p:sp>
        <p:nvSpPr>
          <p:cNvPr id="18" name="Cloud 17">
            <a:extLst>
              <a:ext uri="{FF2B5EF4-FFF2-40B4-BE49-F238E27FC236}">
                <a16:creationId xmlns:a16="http://schemas.microsoft.com/office/drawing/2014/main" id="{78FD6E09-F5FB-46EA-B484-B09448555BFF}"/>
              </a:ext>
            </a:extLst>
          </p:cNvPr>
          <p:cNvSpPr/>
          <p:nvPr/>
        </p:nvSpPr>
        <p:spPr>
          <a:xfrm>
            <a:off x="9022080" y="1963950"/>
            <a:ext cx="2661920" cy="1341119"/>
          </a:xfrm>
          <a:prstGeom prst="cloud">
            <a:avLst/>
          </a:prstGeom>
          <a:solidFill>
            <a:schemeClr val="bg1"/>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BD4EF501-F0E3-4B1E-8B00-75F189F6C5F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165079" y="2114751"/>
            <a:ext cx="709058" cy="907191"/>
          </a:xfrm>
          <a:prstGeom prst="rect">
            <a:avLst/>
          </a:prstGeom>
        </p:spPr>
      </p:pic>
      <p:sp>
        <p:nvSpPr>
          <p:cNvPr id="21" name="Speech Bubble: Oval 20">
            <a:extLst>
              <a:ext uri="{FF2B5EF4-FFF2-40B4-BE49-F238E27FC236}">
                <a16:creationId xmlns:a16="http://schemas.microsoft.com/office/drawing/2014/main" id="{80298B65-CB4D-47D0-A97D-E6DB6297D3F2}"/>
              </a:ext>
            </a:extLst>
          </p:cNvPr>
          <p:cNvSpPr/>
          <p:nvPr/>
        </p:nvSpPr>
        <p:spPr>
          <a:xfrm>
            <a:off x="9002294" y="1477923"/>
            <a:ext cx="726497" cy="486027"/>
          </a:xfrm>
          <a:prstGeom prst="wedgeEllipseCallout">
            <a:avLst>
              <a:gd name="adj1" fmla="val 75456"/>
              <a:gd name="adj2" fmla="val 6780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2" name="Speech Bubble: Oval 21">
            <a:extLst>
              <a:ext uri="{FF2B5EF4-FFF2-40B4-BE49-F238E27FC236}">
                <a16:creationId xmlns:a16="http://schemas.microsoft.com/office/drawing/2014/main" id="{4DF5AB7F-602F-400D-984C-3318E3B8541A}"/>
              </a:ext>
            </a:extLst>
          </p:cNvPr>
          <p:cNvSpPr/>
          <p:nvPr/>
        </p:nvSpPr>
        <p:spPr>
          <a:xfrm>
            <a:off x="9757143" y="1413774"/>
            <a:ext cx="706711" cy="400964"/>
          </a:xfrm>
          <a:prstGeom prst="wedgeEllipseCallout">
            <a:avLst>
              <a:gd name="adj1" fmla="val 33330"/>
              <a:gd name="adj2" fmla="val 102277"/>
            </a:avLst>
          </a:prstGeom>
          <a:solidFill>
            <a:srgbClr val="E34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3" name="Speech Bubble: Oval 22">
            <a:extLst>
              <a:ext uri="{FF2B5EF4-FFF2-40B4-BE49-F238E27FC236}">
                <a16:creationId xmlns:a16="http://schemas.microsoft.com/office/drawing/2014/main" id="{5D80F1C3-314C-4EC1-919D-A0A052F0BD9B}"/>
              </a:ext>
            </a:extLst>
          </p:cNvPr>
          <p:cNvSpPr/>
          <p:nvPr/>
        </p:nvSpPr>
        <p:spPr>
          <a:xfrm>
            <a:off x="10460307" y="1317727"/>
            <a:ext cx="706711" cy="400964"/>
          </a:xfrm>
          <a:prstGeom prst="wedgeEllipseCallout">
            <a:avLst>
              <a:gd name="adj1" fmla="val 10762"/>
              <a:gd name="adj2" fmla="val 10227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4" name="Speech Bubble: Oval 23">
            <a:extLst>
              <a:ext uri="{FF2B5EF4-FFF2-40B4-BE49-F238E27FC236}">
                <a16:creationId xmlns:a16="http://schemas.microsoft.com/office/drawing/2014/main" id="{4B5EDF13-0809-44F4-9464-0DA80B3DE472}"/>
              </a:ext>
            </a:extLst>
          </p:cNvPr>
          <p:cNvSpPr/>
          <p:nvPr/>
        </p:nvSpPr>
        <p:spPr>
          <a:xfrm>
            <a:off x="11218703" y="1362504"/>
            <a:ext cx="706711" cy="400964"/>
          </a:xfrm>
          <a:prstGeom prst="wedgeEllipseCallout">
            <a:avLst>
              <a:gd name="adj1" fmla="val -52428"/>
              <a:gd name="adj2" fmla="val 9697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DB38D752-9669-495A-A65B-9C83B65D50DB}"/>
              </a:ext>
            </a:extLst>
          </p:cNvPr>
          <p:cNvSpPr/>
          <p:nvPr/>
        </p:nvSpPr>
        <p:spPr>
          <a:xfrm>
            <a:off x="314959" y="3911600"/>
            <a:ext cx="8493760" cy="2819938"/>
          </a:xfrm>
          <a:prstGeom prst="roundRect">
            <a:avLst/>
          </a:prstGeom>
          <a:solidFill>
            <a:srgbClr val="FFFF99"/>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F7882635-8C1E-488E-9A33-E55C253E050C}"/>
              </a:ext>
            </a:extLst>
          </p:cNvPr>
          <p:cNvSpPr txBox="1"/>
          <p:nvPr/>
        </p:nvSpPr>
        <p:spPr>
          <a:xfrm>
            <a:off x="97236" y="5938022"/>
            <a:ext cx="9068929" cy="1046440"/>
          </a:xfrm>
          <a:prstGeom prst="rect">
            <a:avLst/>
          </a:prstGeom>
          <a:noFill/>
        </p:spPr>
        <p:txBody>
          <a:bodyPr wrap="square" rtlCol="0">
            <a:spAutoFit/>
          </a:bodyPr>
          <a:lstStyle/>
          <a:p>
            <a:pPr algn="ctr"/>
            <a:r>
              <a:rPr lang="en-US" sz="3000" b="1" dirty="0" smtClean="0">
                <a:solidFill>
                  <a:srgbClr val="7030A0"/>
                </a:solidFill>
                <a:latin typeface="Times New Roman" panose="02020603050405020304" pitchFamily="18" charset="0"/>
                <a:cs typeface="Times New Roman" panose="02020603050405020304" pitchFamily="18" charset="0"/>
              </a:rPr>
              <a:t>D.</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Địa</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hình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đồng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bằng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rộng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lớn</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thấp</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bằng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phẳng</a:t>
            </a:r>
            <a:endParaRPr lang="en-US" sz="3200" b="1" dirty="0">
              <a:solidFill>
                <a:srgbClr val="7030A0"/>
              </a:solidFill>
              <a:latin typeface="Times New Roman" panose="02020603050405020304" pitchFamily="18" charset="0"/>
              <a:cs typeface="Times New Roman" panose="02020603050405020304" pitchFamily="18" charset="0"/>
            </a:endParaRPr>
          </a:p>
          <a:p>
            <a:pPr algn="ctr"/>
            <a:r>
              <a:rPr lang="en-US" sz="3000" b="1" dirty="0" smtClean="0">
                <a:solidFill>
                  <a:srgbClr val="7030A0"/>
                </a:solidFill>
                <a:latin typeface="Times New Roman" panose="02020603050405020304" pitchFamily="18" charset="0"/>
                <a:cs typeface="Times New Roman" panose="02020603050405020304" pitchFamily="18" charset="0"/>
              </a:rPr>
              <a:t> </a:t>
            </a:r>
            <a:endParaRPr lang="en-US" sz="3000" b="1"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2B47A0BA-E892-43E7-8FDB-85D2F135B369}"/>
              </a:ext>
            </a:extLst>
          </p:cNvPr>
          <p:cNvSpPr txBox="1"/>
          <p:nvPr/>
        </p:nvSpPr>
        <p:spPr>
          <a:xfrm>
            <a:off x="248120" y="4729638"/>
            <a:ext cx="8287481" cy="584775"/>
          </a:xfrm>
          <a:prstGeom prst="rect">
            <a:avLst/>
          </a:prstGeom>
          <a:noFill/>
        </p:spPr>
        <p:txBody>
          <a:bodyPr wrap="squar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B. </a:t>
            </a:r>
            <a:r>
              <a:rPr lang="en-US" sz="3200" b="1" dirty="0" err="1" smtClean="0">
                <a:solidFill>
                  <a:srgbClr val="7030A0"/>
                </a:solidFill>
                <a:latin typeface="Times New Roman" panose="02020603050405020304" pitchFamily="18" charset="0"/>
                <a:cs typeface="Times New Roman" panose="02020603050405020304" pitchFamily="18" charset="0"/>
              </a:rPr>
              <a:t>Khí</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hậu</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xích</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đạo</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nóng</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ẩm</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thời</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tiết</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ổn</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định</a:t>
            </a: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F7D353D2-C9FA-4AFC-8013-4E35E0DA699B}"/>
              </a:ext>
            </a:extLst>
          </p:cNvPr>
          <p:cNvSpPr txBox="1"/>
          <p:nvPr/>
        </p:nvSpPr>
        <p:spPr>
          <a:xfrm>
            <a:off x="265981" y="4056923"/>
            <a:ext cx="8637093" cy="584775"/>
          </a:xfrm>
          <a:prstGeom prst="rect">
            <a:avLst/>
          </a:prstGeom>
          <a:noFill/>
        </p:spPr>
        <p:txBody>
          <a:bodyPr wrap="square" rtlCol="0">
            <a:spAutoFit/>
          </a:bodyPr>
          <a:lstStyle/>
          <a:p>
            <a:r>
              <a:rPr lang="en-US" sz="3200" b="1" dirty="0" smtClean="0">
                <a:solidFill>
                  <a:srgbClr val="7030A0"/>
                </a:solidFill>
                <a:latin typeface="Times New Roman" panose="02020603050405020304" pitchFamily="18" charset="0"/>
                <a:cs typeface="Times New Roman" panose="02020603050405020304" pitchFamily="18" charset="0"/>
              </a:rPr>
              <a:t>A. </a:t>
            </a:r>
            <a:r>
              <a:rPr lang="nl-NL" sz="3200" b="1" dirty="0" smtClean="0">
                <a:solidFill>
                  <a:srgbClr val="7030A0"/>
                </a:solidFill>
                <a:latin typeface="Times New Roman" panose="02020603050405020304" pitchFamily="18" charset="0"/>
                <a:cs typeface="Times New Roman" panose="02020603050405020304" pitchFamily="18" charset="0"/>
              </a:rPr>
              <a:t>Đất badan, đất xám bạc màu với diện tích lớn</a:t>
            </a: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0F6F3E22-3C3C-479E-8A33-3FA56D5089F4}"/>
              </a:ext>
            </a:extLst>
          </p:cNvPr>
          <p:cNvSpPr txBox="1"/>
          <p:nvPr/>
        </p:nvSpPr>
        <p:spPr>
          <a:xfrm>
            <a:off x="248120" y="5343725"/>
            <a:ext cx="7759703" cy="584775"/>
          </a:xfrm>
          <a:prstGeom prst="rect">
            <a:avLst/>
          </a:prstGeom>
          <a:noFill/>
        </p:spPr>
        <p:txBody>
          <a:bodyPr wrap="square" rtlCol="0">
            <a:spAutoFit/>
          </a:bodyPr>
          <a:lstStyle/>
          <a:p>
            <a:r>
              <a:rPr lang="en-US" sz="3000" b="1" dirty="0">
                <a:solidFill>
                  <a:srgbClr val="7030A0"/>
                </a:solidFill>
                <a:latin typeface="Times New Roman" panose="02020603050405020304" pitchFamily="18" charset="0"/>
                <a:cs typeface="Times New Roman" panose="02020603050405020304" pitchFamily="18" charset="0"/>
              </a:rPr>
              <a:t>C. </a:t>
            </a:r>
            <a:r>
              <a:rPr lang="en-US" sz="3200" b="1" dirty="0" err="1" smtClean="0">
                <a:solidFill>
                  <a:srgbClr val="7030A0"/>
                </a:solidFill>
                <a:latin typeface="Times New Roman" panose="02020603050405020304" pitchFamily="18" charset="0"/>
                <a:cs typeface="Times New Roman" panose="02020603050405020304" pitchFamily="18" charset="0"/>
              </a:rPr>
              <a:t>Nguồn</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nước</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dồi</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dào</a:t>
            </a: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648F82F-774D-4CA9-90FF-92E82FD2B825}"/>
              </a:ext>
            </a:extLst>
          </p:cNvPr>
          <p:cNvSpPr txBox="1"/>
          <p:nvPr/>
        </p:nvSpPr>
        <p:spPr>
          <a:xfrm>
            <a:off x="883412" y="2099300"/>
            <a:ext cx="7429163" cy="1754326"/>
          </a:xfrm>
          <a:prstGeom prst="rect">
            <a:avLst/>
          </a:prstGeom>
          <a:noFill/>
        </p:spPr>
        <p:txBody>
          <a:bodyPr wrap="square" rtlCol="0">
            <a:spAutoFit/>
          </a:bodyPr>
          <a:lstStyle/>
          <a:p>
            <a:pPr algn="ctr">
              <a:spcBef>
                <a:spcPts val="600"/>
              </a:spcBef>
              <a:spcAft>
                <a:spcPts val="0"/>
              </a:spcAft>
            </a:pPr>
            <a:r>
              <a:rPr lang="en-US" sz="3600" b="1" dirty="0" err="1" smtClean="0">
                <a:solidFill>
                  <a:srgbClr val="0070C0"/>
                </a:solidFill>
                <a:latin typeface="Times New Roman" panose="02020603050405020304" pitchFamily="18" charset="0"/>
                <a:cs typeface="Times New Roman" panose="02020603050405020304" pitchFamily="18" charset="0"/>
              </a:rPr>
              <a:t>Đâu</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không</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phải</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là</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điều</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kiện</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tự</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nhiên</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thích</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hợp</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cho</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sự</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phát</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triển</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của</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cây</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cao</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su</a:t>
            </a:r>
            <a:r>
              <a:rPr lang="en-US" sz="3600" b="1" dirty="0" smtClean="0">
                <a:solidFill>
                  <a:srgbClr val="0070C0"/>
                </a:solidFill>
                <a:latin typeface="Times New Roman" panose="02020603050405020304" pitchFamily="18" charset="0"/>
                <a:cs typeface="Times New Roman" panose="02020603050405020304" pitchFamily="18" charset="0"/>
              </a:rPr>
              <a:t> ở </a:t>
            </a:r>
            <a:r>
              <a:rPr lang="en-US" sz="3600" b="1" dirty="0" err="1" smtClean="0">
                <a:solidFill>
                  <a:srgbClr val="0070C0"/>
                </a:solidFill>
                <a:latin typeface="Times New Roman" panose="02020603050405020304" pitchFamily="18" charset="0"/>
                <a:cs typeface="Times New Roman" panose="02020603050405020304" pitchFamily="18" charset="0"/>
              </a:rPr>
              <a:t>Đông</a:t>
            </a:r>
            <a:r>
              <a:rPr lang="en-US" sz="3600" b="1" dirty="0" smtClean="0">
                <a:solidFill>
                  <a:srgbClr val="0070C0"/>
                </a:solidFill>
                <a:latin typeface="Times New Roman" panose="02020603050405020304" pitchFamily="18" charset="0"/>
                <a:cs typeface="Times New Roman" panose="02020603050405020304" pitchFamily="18" charset="0"/>
              </a:rPr>
              <a:t> Nam </a:t>
            </a:r>
            <a:r>
              <a:rPr lang="en-US" sz="3600" b="1" dirty="0" err="1" smtClean="0">
                <a:solidFill>
                  <a:srgbClr val="0070C0"/>
                </a:solidFill>
                <a:latin typeface="Times New Roman" panose="02020603050405020304" pitchFamily="18" charset="0"/>
                <a:cs typeface="Times New Roman" panose="02020603050405020304" pitchFamily="18" charset="0"/>
              </a:rPr>
              <a:t>Bộ</a:t>
            </a:r>
            <a:r>
              <a:rPr lang="en-US" sz="3600" b="1" dirty="0" smtClean="0">
                <a:solidFill>
                  <a:srgbClr val="0070C0"/>
                </a:solidFill>
                <a:latin typeface="Times New Roman" panose="02020603050405020304" pitchFamily="18" charset="0"/>
                <a:cs typeface="Times New Roman" panose="02020603050405020304" pitchFamily="18" charset="0"/>
              </a:rPr>
              <a:t>?</a:t>
            </a:r>
            <a:endParaRPr lang="en-US" sz="3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74923BAC-531F-495B-955E-855BCFABAFBC}"/>
              </a:ext>
            </a:extLst>
          </p:cNvPr>
          <p:cNvSpPr txBox="1"/>
          <p:nvPr/>
        </p:nvSpPr>
        <p:spPr>
          <a:xfrm>
            <a:off x="9817041" y="4398923"/>
            <a:ext cx="731516" cy="1015663"/>
          </a:xfrm>
          <a:prstGeom prst="rect">
            <a:avLst/>
          </a:prstGeom>
          <a:noFill/>
        </p:spPr>
        <p:txBody>
          <a:bodyPr wrap="square" rtlCol="0">
            <a:spAutoFit/>
          </a:bodyPr>
          <a:lstStyle/>
          <a:p>
            <a:r>
              <a:rPr lang="en-US" sz="6000" b="1" dirty="0" smtClean="0">
                <a:latin typeface="Times New Roman" panose="02020603050405020304" pitchFamily="18" charset="0"/>
                <a:cs typeface="Times New Roman" panose="02020603050405020304" pitchFamily="18" charset="0"/>
              </a:rPr>
              <a:t>D</a:t>
            </a:r>
            <a:endParaRPr lang="en-US" sz="6000" b="1" dirty="0">
              <a:latin typeface="Times New Roman" panose="02020603050405020304" pitchFamily="18" charset="0"/>
              <a:cs typeface="Times New Roman" panose="02020603050405020304" pitchFamily="18" charset="0"/>
            </a:endParaRPr>
          </a:p>
        </p:txBody>
      </p:sp>
      <p:sp>
        <p:nvSpPr>
          <p:cNvPr id="32" name="Star: 5 Points 31">
            <a:hlinkClick r:id="rId6" action="ppaction://hlinksldjump"/>
            <a:extLst>
              <a:ext uri="{FF2B5EF4-FFF2-40B4-BE49-F238E27FC236}">
                <a16:creationId xmlns:a16="http://schemas.microsoft.com/office/drawing/2014/main" id="{E96C8DA5-7E38-454C-8D92-8F3AF06F9CC8}"/>
              </a:ext>
            </a:extLst>
          </p:cNvPr>
          <p:cNvSpPr/>
          <p:nvPr/>
        </p:nvSpPr>
        <p:spPr>
          <a:xfrm>
            <a:off x="11684000" y="6521986"/>
            <a:ext cx="368453" cy="22224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3" name="Tieng-yeah-tre-con-www_nhacchuongvui_com">
            <a:hlinkClick r:id="" action="ppaction://media"/>
            <a:extLst>
              <a:ext uri="{FF2B5EF4-FFF2-40B4-BE49-F238E27FC236}">
                <a16:creationId xmlns:a16="http://schemas.microsoft.com/office/drawing/2014/main" id="{D1DAFFC3-1392-4FB6-BC9E-7BDFBE9A54B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5042" y="5045254"/>
            <a:ext cx="406400" cy="406400"/>
          </a:xfrm>
          <a:prstGeom prst="rect">
            <a:avLst/>
          </a:prstGeom>
        </p:spPr>
      </p:pic>
    </p:spTree>
    <p:extLst>
      <p:ext uri="{BB962C8B-B14F-4D97-AF65-F5344CB8AC3E}">
        <p14:creationId xmlns:p14="http://schemas.microsoft.com/office/powerpoint/2010/main" val="132471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par>
                                <p:cTn id="19" presetID="22" presetClass="entr" presetSubtype="8" fill="hold" nodeType="with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wipe(left)">
                                      <p:cBhvr>
                                        <p:cTn id="21" dur="500"/>
                                        <p:tgtEl>
                                          <p:spTgt spid="2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6">
                                            <p:txEl>
                                              <p:pRg st="1" end="1"/>
                                            </p:txEl>
                                          </p:spTgt>
                                        </p:tgtEl>
                                        <p:attrNameLst>
                                          <p:attrName>style.visibility</p:attrName>
                                        </p:attrNameLst>
                                      </p:cBhvr>
                                      <p:to>
                                        <p:strVal val="visible"/>
                                      </p:to>
                                    </p:set>
                                    <p:animEffect transition="in" filter="wipe(left)">
                                      <p:cBhvr>
                                        <p:cTn id="26"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randombar(horizontal)">
                                      <p:cBhvr>
                                        <p:cTn id="32" dur="500"/>
                                        <p:tgtEl>
                                          <p:spTgt spid="31"/>
                                        </p:tgtEl>
                                      </p:cBhvr>
                                    </p:animEffect>
                                  </p:childTnLst>
                                </p:cTn>
                              </p:par>
                              <p:par>
                                <p:cTn id="33" presetID="19" presetClass="emph" presetSubtype="0" fill="hold" nodeType="withEffect">
                                  <p:stCondLst>
                                    <p:cond delay="0"/>
                                  </p:stCondLst>
                                  <p:childTnLst>
                                    <p:animClr clrSpc="rgb" dir="cw">
                                      <p:cBhvr override="childStyle">
                                        <p:cTn id="34" dur="500" fill="hold"/>
                                        <p:tgtEl>
                                          <p:spTgt spid="26">
                                            <p:txEl>
                                              <p:pRg st="0" end="0"/>
                                            </p:txEl>
                                          </p:spTgt>
                                        </p:tgtEl>
                                        <p:attrNameLst>
                                          <p:attrName>style.color</p:attrName>
                                        </p:attrNameLst>
                                      </p:cBhvr>
                                      <p:to>
                                        <a:schemeClr val="accent2"/>
                                      </p:to>
                                    </p:animClr>
                                    <p:animClr clrSpc="rgb" dir="cw">
                                      <p:cBhvr>
                                        <p:cTn id="35" dur="500" fill="hold"/>
                                        <p:tgtEl>
                                          <p:spTgt spid="26">
                                            <p:txEl>
                                              <p:pRg st="0" end="0"/>
                                            </p:txEl>
                                          </p:spTgt>
                                        </p:tgtEl>
                                        <p:attrNameLst>
                                          <p:attrName>fillcolor</p:attrName>
                                        </p:attrNameLst>
                                      </p:cBhvr>
                                      <p:to>
                                        <a:schemeClr val="accent2"/>
                                      </p:to>
                                    </p:animClr>
                                    <p:set>
                                      <p:cBhvr>
                                        <p:cTn id="36" dur="500" fill="hold"/>
                                        <p:tgtEl>
                                          <p:spTgt spid="26">
                                            <p:txEl>
                                              <p:pRg st="0" end="0"/>
                                            </p:txEl>
                                          </p:spTgt>
                                        </p:tgtEl>
                                        <p:attrNameLst>
                                          <p:attrName>fill.type</p:attrName>
                                        </p:attrNameLst>
                                      </p:cBhvr>
                                      <p:to>
                                        <p:strVal val="solid"/>
                                      </p:to>
                                    </p:set>
                                    <p:set>
                                      <p:cBhvr>
                                        <p:cTn id="37" dur="500" fill="hold"/>
                                        <p:tgtEl>
                                          <p:spTgt spid="26">
                                            <p:txEl>
                                              <p:pRg st="0" end="0"/>
                                            </p:txEl>
                                          </p:spTgt>
                                        </p:tgtEl>
                                        <p:attrNameLst>
                                          <p:attrName>fill.on</p:attrName>
                                        </p:attrNameLst>
                                      </p:cBhvr>
                                      <p:to>
                                        <p:strVal val="true"/>
                                      </p:to>
                                    </p:set>
                                  </p:childTnLst>
                                </p:cTn>
                              </p:par>
                            </p:childTnLst>
                          </p:cTn>
                        </p:par>
                      </p:childTnLst>
                    </p:cTn>
                  </p:par>
                </p:childTnLst>
              </p:cTn>
              <p:nextCondLst>
                <p:cond evt="onClick" delay="0">
                  <p:tgtEl>
                    <p:spTgt spid="17"/>
                  </p:tgtEl>
                </p:cond>
              </p:nextCondLst>
            </p:seq>
            <p:audio>
              <p:cMediaNode vol="80000">
                <p:cTn id="38" fill="hold" display="0">
                  <p:stCondLst>
                    <p:cond delay="indefinite"/>
                  </p:stCondLst>
                  <p:endCondLst>
                    <p:cond evt="onStopAudio" delay="0">
                      <p:tgtEl>
                        <p:sldTgt/>
                      </p:tgtEl>
                    </p:cond>
                  </p:endCondLst>
                </p:cTn>
                <p:tgtEl>
                  <p:spTgt spid="3"/>
                </p:tgtEl>
              </p:cMediaNode>
            </p:audio>
          </p:childTnLst>
        </p:cTn>
      </p:par>
    </p:tnLst>
    <p:bldLst>
      <p:bldP spid="27" grpId="0"/>
      <p:bldP spid="28" grpId="0"/>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9EC849-8B9A-4774-AFD7-FF04A83BC6AB}"/>
              </a:ext>
            </a:extLst>
          </p:cNvPr>
          <p:cNvSpPr/>
          <p:nvPr/>
        </p:nvSpPr>
        <p:spPr>
          <a:xfrm>
            <a:off x="24097" y="0"/>
            <a:ext cx="12192000" cy="6858000"/>
          </a:xfrm>
          <a:prstGeom prst="rect">
            <a:avLst/>
          </a:prstGeom>
          <a:solidFill>
            <a:schemeClr val="accent5">
              <a:lumMod val="50000"/>
            </a:schemeClr>
          </a:solidFill>
          <a:scene3d>
            <a:camera prst="orthographicFront"/>
            <a:lightRig rig="threePt" dir="t"/>
          </a:scene3d>
          <a:sp3d>
            <a:bevelT w="6985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37C7C91A-CDC1-4CE7-AC90-D111C03F75E6}"/>
              </a:ext>
            </a:extLst>
          </p:cNvPr>
          <p:cNvGrpSpPr/>
          <p:nvPr/>
        </p:nvGrpSpPr>
        <p:grpSpPr>
          <a:xfrm>
            <a:off x="3361275" y="174582"/>
            <a:ext cx="5973916" cy="1101036"/>
            <a:chOff x="4124119" y="225382"/>
            <a:chExt cx="6604000" cy="1454636"/>
          </a:xfrm>
          <a:solidFill>
            <a:srgbClr val="E34939"/>
          </a:solidFill>
        </p:grpSpPr>
        <p:sp>
          <p:nvSpPr>
            <p:cNvPr id="6" name="Rectangle: Rounded Corners 5">
              <a:extLst>
                <a:ext uri="{FF2B5EF4-FFF2-40B4-BE49-F238E27FC236}">
                  <a16:creationId xmlns:a16="http://schemas.microsoft.com/office/drawing/2014/main" id="{DC5703B5-72D0-4BA0-87FD-F4D6A1612603}"/>
                </a:ext>
              </a:extLst>
            </p:cNvPr>
            <p:cNvSpPr/>
            <p:nvPr/>
          </p:nvSpPr>
          <p:spPr>
            <a:xfrm>
              <a:off x="4124119" y="225382"/>
              <a:ext cx="6604000" cy="9702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DCE4710-913C-4E68-8207-3FC3D7607EC4}"/>
                </a:ext>
              </a:extLst>
            </p:cNvPr>
            <p:cNvSpPr txBox="1"/>
            <p:nvPr/>
          </p:nvSpPr>
          <p:spPr>
            <a:xfrm>
              <a:off x="4304044" y="356579"/>
              <a:ext cx="6197599" cy="1323439"/>
            </a:xfrm>
            <a:prstGeom prst="rect">
              <a:avLst/>
            </a:prstGeom>
            <a:grpFill/>
          </p:spPr>
          <p:txBody>
            <a:bodyPr wrap="square" rtlCol="0">
              <a:spAutoFit/>
            </a:bodyPr>
            <a:lstStyle/>
            <a:p>
              <a:r>
                <a:rPr lang="en-US" sz="4000" b="1">
                  <a:solidFill>
                    <a:schemeClr val="bg1"/>
                  </a:solidFill>
                  <a:latin typeface="Times New Roman" panose="02020603050405020304" pitchFamily="18" charset="0"/>
                  <a:cs typeface="Times New Roman" panose="02020603050405020304" pitchFamily="18" charset="0"/>
                </a:rPr>
                <a:t>NHÀ ĐỊA LÍ TÀI BA</a:t>
              </a:r>
            </a:p>
          </p:txBody>
        </p:sp>
      </p:grpSp>
      <p:sp>
        <p:nvSpPr>
          <p:cNvPr id="9" name="Rectangle: Rounded Corners 8">
            <a:extLst>
              <a:ext uri="{FF2B5EF4-FFF2-40B4-BE49-F238E27FC236}">
                <a16:creationId xmlns:a16="http://schemas.microsoft.com/office/drawing/2014/main" id="{F8E85AC4-D12E-4277-9BCA-C60FF4A0F48F}"/>
              </a:ext>
            </a:extLst>
          </p:cNvPr>
          <p:cNvSpPr/>
          <p:nvPr/>
        </p:nvSpPr>
        <p:spPr>
          <a:xfrm>
            <a:off x="447040" y="1402080"/>
            <a:ext cx="8261024" cy="1341120"/>
          </a:xfrm>
          <a:prstGeom prst="round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EF9E392D-0289-43E2-8E8C-72DFB8ED7F86}"/>
              </a:ext>
            </a:extLst>
          </p:cNvPr>
          <p:cNvSpPr/>
          <p:nvPr/>
        </p:nvSpPr>
        <p:spPr>
          <a:xfrm>
            <a:off x="142240" y="1082040"/>
            <a:ext cx="1747520" cy="640080"/>
          </a:xfrm>
          <a:prstGeom prst="roundRect">
            <a:avLst/>
          </a:prstGeom>
          <a:solidFill>
            <a:schemeClr val="accent2"/>
          </a:solidFill>
          <a:scene3d>
            <a:camera prst="orthographicFront"/>
            <a:lightRig rig="threePt" dir="t"/>
          </a:scene3d>
          <a:sp3d>
            <a:bevelT w="139700" h="31750" prst="angle"/>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8</a:t>
            </a:r>
          </a:p>
        </p:txBody>
      </p:sp>
      <p:sp>
        <p:nvSpPr>
          <p:cNvPr id="13" name="Rectangle: Rounded Corners 12">
            <a:extLst>
              <a:ext uri="{FF2B5EF4-FFF2-40B4-BE49-F238E27FC236}">
                <a16:creationId xmlns:a16="http://schemas.microsoft.com/office/drawing/2014/main" id="{9D738183-A132-4ADD-B6B2-EF399F837337}"/>
              </a:ext>
            </a:extLst>
          </p:cNvPr>
          <p:cNvSpPr/>
          <p:nvPr/>
        </p:nvSpPr>
        <p:spPr>
          <a:xfrm>
            <a:off x="883412" y="2084538"/>
            <a:ext cx="7429163" cy="1700600"/>
          </a:xfrm>
          <a:prstGeom prst="roundRect">
            <a:avLst/>
          </a:prstGeom>
          <a:solidFill>
            <a:schemeClr val="accent4">
              <a:lumMod val="20000"/>
              <a:lumOff val="80000"/>
            </a:schemeClr>
          </a:solidFill>
          <a:ln>
            <a:solidFill>
              <a:srgbClr val="00B0F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E0F76E2-87B6-43C2-98E9-E75252A4CBB0}"/>
              </a:ext>
            </a:extLst>
          </p:cNvPr>
          <p:cNvSpPr/>
          <p:nvPr/>
        </p:nvSpPr>
        <p:spPr>
          <a:xfrm>
            <a:off x="9022080" y="3698240"/>
            <a:ext cx="2286000" cy="2733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A1945C56-2106-41C4-BE72-04373870FF15}"/>
              </a:ext>
            </a:extLst>
          </p:cNvPr>
          <p:cNvSpPr/>
          <p:nvPr/>
        </p:nvSpPr>
        <p:spPr>
          <a:xfrm>
            <a:off x="9235440" y="3911600"/>
            <a:ext cx="1859280" cy="2326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993CFAE4-DC43-400A-BE5B-4E93274ECDD0}"/>
              </a:ext>
            </a:extLst>
          </p:cNvPr>
          <p:cNvSpPr/>
          <p:nvPr/>
        </p:nvSpPr>
        <p:spPr>
          <a:xfrm>
            <a:off x="9122439" y="3429000"/>
            <a:ext cx="2085281" cy="542025"/>
          </a:xfrm>
          <a:prstGeom prst="roundRect">
            <a:avLst/>
          </a:prstGeom>
          <a:solidFill>
            <a:srgbClr val="C00000"/>
          </a:solidFill>
          <a:ln>
            <a:noFill/>
          </a:ln>
          <a:scene3d>
            <a:camera prst="orthographicFront"/>
            <a:lightRig rig="threePt" dir="t"/>
          </a:scene3d>
          <a:sp3d>
            <a:bevelT w="635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Đáp án</a:t>
            </a:r>
          </a:p>
        </p:txBody>
      </p:sp>
      <p:sp>
        <p:nvSpPr>
          <p:cNvPr id="18" name="Cloud 17">
            <a:extLst>
              <a:ext uri="{FF2B5EF4-FFF2-40B4-BE49-F238E27FC236}">
                <a16:creationId xmlns:a16="http://schemas.microsoft.com/office/drawing/2014/main" id="{78FD6E09-F5FB-46EA-B484-B09448555BFF}"/>
              </a:ext>
            </a:extLst>
          </p:cNvPr>
          <p:cNvSpPr/>
          <p:nvPr/>
        </p:nvSpPr>
        <p:spPr>
          <a:xfrm>
            <a:off x="9022080" y="1963950"/>
            <a:ext cx="2661920" cy="1341119"/>
          </a:xfrm>
          <a:prstGeom prst="cloud">
            <a:avLst/>
          </a:prstGeom>
          <a:solidFill>
            <a:schemeClr val="bg1"/>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BD4EF501-F0E3-4B1E-8B00-75F189F6C5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65079" y="2114751"/>
            <a:ext cx="709058" cy="907191"/>
          </a:xfrm>
          <a:prstGeom prst="rect">
            <a:avLst/>
          </a:prstGeom>
        </p:spPr>
      </p:pic>
      <p:sp>
        <p:nvSpPr>
          <p:cNvPr id="21" name="Speech Bubble: Oval 20">
            <a:extLst>
              <a:ext uri="{FF2B5EF4-FFF2-40B4-BE49-F238E27FC236}">
                <a16:creationId xmlns:a16="http://schemas.microsoft.com/office/drawing/2014/main" id="{80298B65-CB4D-47D0-A97D-E6DB6297D3F2}"/>
              </a:ext>
            </a:extLst>
          </p:cNvPr>
          <p:cNvSpPr/>
          <p:nvPr/>
        </p:nvSpPr>
        <p:spPr>
          <a:xfrm>
            <a:off x="9002294" y="1477923"/>
            <a:ext cx="726497" cy="486027"/>
          </a:xfrm>
          <a:prstGeom prst="wedgeEllipseCallout">
            <a:avLst>
              <a:gd name="adj1" fmla="val 75456"/>
              <a:gd name="adj2" fmla="val 6780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2" name="Speech Bubble: Oval 21">
            <a:extLst>
              <a:ext uri="{FF2B5EF4-FFF2-40B4-BE49-F238E27FC236}">
                <a16:creationId xmlns:a16="http://schemas.microsoft.com/office/drawing/2014/main" id="{4DF5AB7F-602F-400D-984C-3318E3B8541A}"/>
              </a:ext>
            </a:extLst>
          </p:cNvPr>
          <p:cNvSpPr/>
          <p:nvPr/>
        </p:nvSpPr>
        <p:spPr>
          <a:xfrm>
            <a:off x="9757143" y="1413774"/>
            <a:ext cx="706711" cy="400964"/>
          </a:xfrm>
          <a:prstGeom prst="wedgeEllipseCallout">
            <a:avLst>
              <a:gd name="adj1" fmla="val 33330"/>
              <a:gd name="adj2" fmla="val 102277"/>
            </a:avLst>
          </a:prstGeom>
          <a:solidFill>
            <a:srgbClr val="E34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3" name="Speech Bubble: Oval 22">
            <a:extLst>
              <a:ext uri="{FF2B5EF4-FFF2-40B4-BE49-F238E27FC236}">
                <a16:creationId xmlns:a16="http://schemas.microsoft.com/office/drawing/2014/main" id="{5D80F1C3-314C-4EC1-919D-A0A052F0BD9B}"/>
              </a:ext>
            </a:extLst>
          </p:cNvPr>
          <p:cNvSpPr/>
          <p:nvPr/>
        </p:nvSpPr>
        <p:spPr>
          <a:xfrm>
            <a:off x="10460307" y="1317727"/>
            <a:ext cx="706711" cy="400964"/>
          </a:xfrm>
          <a:prstGeom prst="wedgeEllipseCallout">
            <a:avLst>
              <a:gd name="adj1" fmla="val 10762"/>
              <a:gd name="adj2" fmla="val 10227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4" name="Speech Bubble: Oval 23">
            <a:extLst>
              <a:ext uri="{FF2B5EF4-FFF2-40B4-BE49-F238E27FC236}">
                <a16:creationId xmlns:a16="http://schemas.microsoft.com/office/drawing/2014/main" id="{4B5EDF13-0809-44F4-9464-0DA80B3DE472}"/>
              </a:ext>
            </a:extLst>
          </p:cNvPr>
          <p:cNvSpPr/>
          <p:nvPr/>
        </p:nvSpPr>
        <p:spPr>
          <a:xfrm>
            <a:off x="11218703" y="1362504"/>
            <a:ext cx="706711" cy="400964"/>
          </a:xfrm>
          <a:prstGeom prst="wedgeEllipseCallout">
            <a:avLst>
              <a:gd name="adj1" fmla="val -52428"/>
              <a:gd name="adj2" fmla="val 9697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DB38D752-9669-495A-A65B-9C83B65D50DB}"/>
              </a:ext>
            </a:extLst>
          </p:cNvPr>
          <p:cNvSpPr/>
          <p:nvPr/>
        </p:nvSpPr>
        <p:spPr>
          <a:xfrm>
            <a:off x="314959" y="3911600"/>
            <a:ext cx="8493760" cy="2819938"/>
          </a:xfrm>
          <a:prstGeom prst="roundRect">
            <a:avLst/>
          </a:prstGeom>
          <a:solidFill>
            <a:srgbClr val="FFFF99"/>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F7882635-8C1E-488E-9A33-E55C253E050C}"/>
              </a:ext>
            </a:extLst>
          </p:cNvPr>
          <p:cNvSpPr txBox="1"/>
          <p:nvPr/>
        </p:nvSpPr>
        <p:spPr>
          <a:xfrm>
            <a:off x="0" y="5986776"/>
            <a:ext cx="8578343" cy="1200329"/>
          </a:xfrm>
          <a:prstGeom prst="rect">
            <a:avLst/>
          </a:prstGeom>
          <a:noFill/>
        </p:spPr>
        <p:txBody>
          <a:bodyPr wrap="square" rtlCol="0">
            <a:spAutoFit/>
          </a:bodyPr>
          <a:lstStyle/>
          <a:p>
            <a:pPr algn="ctr"/>
            <a:r>
              <a:rPr lang="en-US" sz="3600" b="1" dirty="0">
                <a:solidFill>
                  <a:srgbClr val="7030A0"/>
                </a:solidFill>
                <a:latin typeface="Times New Roman" panose="02020603050405020304" pitchFamily="18" charset="0"/>
                <a:cs typeface="Times New Roman" panose="02020603050405020304" pitchFamily="18" charset="0"/>
              </a:rPr>
              <a:t>D</a:t>
            </a:r>
            <a:r>
              <a:rPr lang="en-US" sz="3600" b="1" dirty="0" smtClean="0">
                <a:solidFill>
                  <a:srgbClr val="7030A0"/>
                </a:solidFill>
                <a:latin typeface="Times New Roman" panose="02020603050405020304" pitchFamily="18" charset="0"/>
                <a:cs typeface="Times New Roman" panose="02020603050405020304" pitchFamily="18" charset="0"/>
              </a:rPr>
              <a:t>. </a:t>
            </a:r>
            <a:r>
              <a:rPr lang="nl-NL" sz="3600" b="1" dirty="0">
                <a:solidFill>
                  <a:srgbClr val="7030A0"/>
                </a:solidFill>
                <a:latin typeface="Times New Roman" panose="02020603050405020304" pitchFamily="18" charset="0"/>
                <a:cs typeface="Times New Roman" panose="02020603050405020304" pitchFamily="18" charset="0"/>
              </a:rPr>
              <a:t>bảo vệ và phát triển rừng đầu nguồn</a:t>
            </a:r>
            <a:endParaRPr lang="en-US" sz="3600" b="1" dirty="0">
              <a:solidFill>
                <a:srgbClr val="7030A0"/>
              </a:solidFill>
              <a:latin typeface="Times New Roman" panose="02020603050405020304" pitchFamily="18" charset="0"/>
              <a:cs typeface="Times New Roman" panose="02020603050405020304" pitchFamily="18" charset="0"/>
            </a:endParaRPr>
          </a:p>
          <a:p>
            <a:pPr algn="ctr"/>
            <a:endParaRPr lang="en-US" sz="3600" b="1"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2B47A0BA-E892-43E7-8FDB-85D2F135B369}"/>
              </a:ext>
            </a:extLst>
          </p:cNvPr>
          <p:cNvSpPr txBox="1"/>
          <p:nvPr/>
        </p:nvSpPr>
        <p:spPr>
          <a:xfrm>
            <a:off x="323331" y="4655920"/>
            <a:ext cx="8287481" cy="646331"/>
          </a:xfrm>
          <a:prstGeom prst="rect">
            <a:avLst/>
          </a:prstGeom>
          <a:noFill/>
        </p:spPr>
        <p:txBody>
          <a:bodyPr wrap="square" rtlCol="0">
            <a:spAutoFit/>
          </a:bodyPr>
          <a:lstStyle/>
          <a:p>
            <a:r>
              <a:rPr lang="en-US" sz="3600" b="1" dirty="0">
                <a:solidFill>
                  <a:srgbClr val="7030A0"/>
                </a:solidFill>
                <a:latin typeface="Times New Roman" panose="02020603050405020304" pitchFamily="18" charset="0"/>
                <a:cs typeface="Times New Roman" panose="02020603050405020304" pitchFamily="18" charset="0"/>
              </a:rPr>
              <a:t>B. </a:t>
            </a:r>
            <a:r>
              <a:rPr lang="en-US" sz="3600" b="1" dirty="0" err="1">
                <a:solidFill>
                  <a:srgbClr val="7030A0"/>
                </a:solidFill>
                <a:latin typeface="Times New Roman" panose="02020603050405020304" pitchFamily="18" charset="0"/>
                <a:cs typeface="Times New Roman" panose="02020603050405020304" pitchFamily="18" charset="0"/>
              </a:rPr>
              <a:t>t</a:t>
            </a:r>
            <a:r>
              <a:rPr lang="en-US" sz="3600" b="1" dirty="0" err="1" smtClean="0">
                <a:solidFill>
                  <a:srgbClr val="7030A0"/>
                </a:solidFill>
                <a:latin typeface="Times New Roman" panose="02020603050405020304" pitchFamily="18" charset="0"/>
                <a:cs typeface="Times New Roman" panose="02020603050405020304" pitchFamily="18" charset="0"/>
              </a:rPr>
              <a:t>ăng</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sản</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lượng</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gỗ</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khai</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thác</a:t>
            </a:r>
            <a:endParaRPr lang="en-US" sz="3600" b="1" dirty="0">
              <a:solidFill>
                <a:srgbClr val="7030A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F7D353D2-C9FA-4AFC-8013-4E35E0DA699B}"/>
              </a:ext>
            </a:extLst>
          </p:cNvPr>
          <p:cNvSpPr txBox="1"/>
          <p:nvPr/>
        </p:nvSpPr>
        <p:spPr>
          <a:xfrm>
            <a:off x="307546" y="4056923"/>
            <a:ext cx="8637093" cy="646331"/>
          </a:xfrm>
          <a:prstGeom prst="rect">
            <a:avLst/>
          </a:prstGeom>
          <a:noFill/>
        </p:spPr>
        <p:txBody>
          <a:bodyPr wrap="square" rtlCol="0">
            <a:spAutoFit/>
          </a:bodyPr>
          <a:lstStyle/>
          <a:p>
            <a:r>
              <a:rPr lang="en-US" sz="3600" b="1" dirty="0">
                <a:solidFill>
                  <a:srgbClr val="7030A0"/>
                </a:solidFill>
                <a:latin typeface="Times New Roman" panose="02020603050405020304" pitchFamily="18" charset="0"/>
                <a:cs typeface="Times New Roman" panose="02020603050405020304" pitchFamily="18" charset="0"/>
              </a:rPr>
              <a:t>A. </a:t>
            </a:r>
            <a:r>
              <a:rPr lang="en-US" sz="3600" b="1" dirty="0" err="1">
                <a:solidFill>
                  <a:srgbClr val="7030A0"/>
                </a:solidFill>
                <a:latin typeface="Times New Roman" panose="02020603050405020304" pitchFamily="18" charset="0"/>
                <a:cs typeface="Times New Roman" panose="02020603050405020304" pitchFamily="18" charset="0"/>
              </a:rPr>
              <a:t>tìm</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thị</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trường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cho</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việc</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xuất</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khẩu</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gỗ</a:t>
            </a:r>
            <a:r>
              <a:rPr lang="en-US" sz="3600" b="1" dirty="0">
                <a:solidFill>
                  <a:srgbClr val="7030A0"/>
                </a:solidFill>
                <a:latin typeface="Times New Roman" panose="02020603050405020304" pitchFamily="18" charset="0"/>
                <a:cs typeface="Times New Roman" panose="02020603050405020304" pitchFamily="18" charset="0"/>
              </a:rPr>
              <a:t> </a:t>
            </a:r>
          </a:p>
        </p:txBody>
      </p:sp>
      <p:sp>
        <p:nvSpPr>
          <p:cNvPr id="29" name="TextBox 28">
            <a:extLst>
              <a:ext uri="{FF2B5EF4-FFF2-40B4-BE49-F238E27FC236}">
                <a16:creationId xmlns:a16="http://schemas.microsoft.com/office/drawing/2014/main" id="{0F6F3E22-3C3C-479E-8A33-3FA56D5089F4}"/>
              </a:ext>
            </a:extLst>
          </p:cNvPr>
          <p:cNvSpPr txBox="1"/>
          <p:nvPr/>
        </p:nvSpPr>
        <p:spPr>
          <a:xfrm>
            <a:off x="279905" y="5370563"/>
            <a:ext cx="8485388" cy="646331"/>
          </a:xfrm>
          <a:prstGeom prst="rect">
            <a:avLst/>
          </a:prstGeom>
          <a:noFill/>
        </p:spPr>
        <p:txBody>
          <a:bodyPr wrap="square" rtlCol="0">
            <a:spAutoFit/>
          </a:bodyPr>
          <a:lstStyle/>
          <a:p>
            <a:r>
              <a:rPr lang="en-US" sz="3600" b="1" dirty="0">
                <a:solidFill>
                  <a:srgbClr val="7030A0"/>
                </a:solidFill>
                <a:latin typeface="Times New Roman" panose="02020603050405020304" pitchFamily="18" charset="0"/>
                <a:cs typeface="Times New Roman" panose="02020603050405020304" pitchFamily="18" charset="0"/>
              </a:rPr>
              <a:t>C. </a:t>
            </a:r>
            <a:r>
              <a:rPr lang="en-US" sz="3600" b="1" dirty="0" err="1">
                <a:solidFill>
                  <a:srgbClr val="7030A0"/>
                </a:solidFill>
                <a:latin typeface="Times New Roman" panose="02020603050405020304" pitchFamily="18" charset="0"/>
                <a:cs typeface="Times New Roman" panose="02020603050405020304" pitchFamily="18" charset="0"/>
              </a:rPr>
              <a:t>p</a:t>
            </a:r>
            <a:r>
              <a:rPr lang="en-US" sz="3600" b="1" dirty="0" err="1" smtClean="0">
                <a:solidFill>
                  <a:srgbClr val="7030A0"/>
                </a:solidFill>
                <a:latin typeface="Times New Roman" panose="02020603050405020304" pitchFamily="18" charset="0"/>
                <a:cs typeface="Times New Roman" panose="02020603050405020304" pitchFamily="18" charset="0"/>
              </a:rPr>
              <a:t>hát</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triển</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công</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nghiệp</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sản</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xuất</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gỗ</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giấy</a:t>
            </a:r>
            <a:endParaRPr lang="en-US" sz="3600" b="1" dirty="0">
              <a:solidFill>
                <a:srgbClr val="7030A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648F82F-774D-4CA9-90FF-92E82FD2B825}"/>
              </a:ext>
            </a:extLst>
          </p:cNvPr>
          <p:cNvSpPr txBox="1"/>
          <p:nvPr/>
        </p:nvSpPr>
        <p:spPr>
          <a:xfrm>
            <a:off x="883412" y="2099300"/>
            <a:ext cx="7429163" cy="1754326"/>
          </a:xfrm>
          <a:prstGeom prst="rect">
            <a:avLst/>
          </a:prstGeom>
          <a:noFill/>
        </p:spPr>
        <p:txBody>
          <a:bodyPr wrap="square" rtlCol="0">
            <a:spAutoFit/>
          </a:bodyPr>
          <a:lstStyle/>
          <a:p>
            <a:pPr algn="ctr">
              <a:spcBef>
                <a:spcPts val="600"/>
              </a:spcBef>
              <a:spcAft>
                <a:spcPts val="0"/>
              </a:spcAft>
            </a:pPr>
            <a:r>
              <a:rPr lang="en-US" sz="3600" b="1" dirty="0" err="1" smtClean="0">
                <a:solidFill>
                  <a:srgbClr val="0070C0"/>
                </a:solidFill>
                <a:latin typeface="Times New Roman" panose="02020603050405020304" pitchFamily="18" charset="0"/>
                <a:cs typeface="Times New Roman" panose="02020603050405020304" pitchFamily="18" charset="0"/>
              </a:rPr>
              <a:t>Nhiệm</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vụ</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quan</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trọng</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trong</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ngành</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lâm</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nghiệp</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đang</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được</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các</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địa</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phương</a:t>
            </a:r>
            <a:r>
              <a:rPr lang="en-US" sz="3600" b="1" dirty="0" smtClean="0">
                <a:solidFill>
                  <a:srgbClr val="0070C0"/>
                </a:solidFill>
                <a:latin typeface="Times New Roman" panose="02020603050405020304" pitchFamily="18" charset="0"/>
                <a:cs typeface="Times New Roman" panose="02020603050405020304" pitchFamily="18" charset="0"/>
              </a:rPr>
              <a:t> ở </a:t>
            </a:r>
            <a:r>
              <a:rPr lang="en-US" sz="3600" b="1" dirty="0" err="1" smtClean="0">
                <a:solidFill>
                  <a:srgbClr val="0070C0"/>
                </a:solidFill>
                <a:latin typeface="Times New Roman" panose="02020603050405020304" pitchFamily="18" charset="0"/>
                <a:cs typeface="Times New Roman" panose="02020603050405020304" pitchFamily="18" charset="0"/>
              </a:rPr>
              <a:t>Đông</a:t>
            </a:r>
            <a:r>
              <a:rPr lang="en-US" sz="3600" b="1" dirty="0" smtClean="0">
                <a:solidFill>
                  <a:srgbClr val="0070C0"/>
                </a:solidFill>
                <a:latin typeface="Times New Roman" panose="02020603050405020304" pitchFamily="18" charset="0"/>
                <a:cs typeface="Times New Roman" panose="02020603050405020304" pitchFamily="18" charset="0"/>
              </a:rPr>
              <a:t> Nam </a:t>
            </a:r>
            <a:r>
              <a:rPr lang="en-US" sz="3600" b="1" dirty="0" err="1" smtClean="0">
                <a:solidFill>
                  <a:srgbClr val="0070C0"/>
                </a:solidFill>
                <a:latin typeface="Times New Roman" panose="02020603050405020304" pitchFamily="18" charset="0"/>
                <a:cs typeface="Times New Roman" panose="02020603050405020304" pitchFamily="18" charset="0"/>
              </a:rPr>
              <a:t>Bộ</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đầu</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tư</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là</a:t>
            </a:r>
            <a:endParaRPr lang="en-US" sz="3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74923BAC-531F-495B-955E-855BCFABAFBC}"/>
              </a:ext>
            </a:extLst>
          </p:cNvPr>
          <p:cNvSpPr txBox="1"/>
          <p:nvPr/>
        </p:nvSpPr>
        <p:spPr>
          <a:xfrm>
            <a:off x="9817041" y="4398923"/>
            <a:ext cx="73151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D</a:t>
            </a:r>
          </a:p>
        </p:txBody>
      </p:sp>
      <p:sp>
        <p:nvSpPr>
          <p:cNvPr id="32" name="Star: 5 Points 31">
            <a:hlinkClick r:id="rId4" action="ppaction://hlinksldjump"/>
            <a:extLst>
              <a:ext uri="{FF2B5EF4-FFF2-40B4-BE49-F238E27FC236}">
                <a16:creationId xmlns:a16="http://schemas.microsoft.com/office/drawing/2014/main" id="{E96C8DA5-7E38-454C-8D92-8F3AF06F9CC8}"/>
              </a:ext>
            </a:extLst>
          </p:cNvPr>
          <p:cNvSpPr/>
          <p:nvPr/>
        </p:nvSpPr>
        <p:spPr>
          <a:xfrm>
            <a:off x="11684000" y="6521986"/>
            <a:ext cx="368453" cy="22224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141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par>
                                <p:cTn id="19" presetID="22" presetClass="entr" presetSubtype="8" fill="hold" nodeType="with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wipe(left)">
                                      <p:cBhvr>
                                        <p:cTn id="21"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7"/>
                    </p:tgtEl>
                  </p:cond>
                </p:stCondLst>
                <p:endSync evt="end" delay="0">
                  <p:rtn val="all"/>
                </p:endSync>
                <p:childTnLst>
                  <p:par>
                    <p:cTn id="23" fill="hold">
                      <p:stCondLst>
                        <p:cond delay="0"/>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par>
                                <p:cTn id="28" presetID="19" presetClass="emph" presetSubtype="0" fill="hold" nodeType="withEffect">
                                  <p:stCondLst>
                                    <p:cond delay="0"/>
                                  </p:stCondLst>
                                  <p:childTnLst>
                                    <p:animClr clrSpc="rgb" dir="cw">
                                      <p:cBhvr override="childStyle">
                                        <p:cTn id="29" dur="500" fill="hold"/>
                                        <p:tgtEl>
                                          <p:spTgt spid="26">
                                            <p:txEl>
                                              <p:pRg st="0" end="0"/>
                                            </p:txEl>
                                          </p:spTgt>
                                        </p:tgtEl>
                                        <p:attrNameLst>
                                          <p:attrName>style.color</p:attrName>
                                        </p:attrNameLst>
                                      </p:cBhvr>
                                      <p:to>
                                        <a:schemeClr val="accent2"/>
                                      </p:to>
                                    </p:animClr>
                                    <p:animClr clrSpc="rgb" dir="cw">
                                      <p:cBhvr>
                                        <p:cTn id="30" dur="500" fill="hold"/>
                                        <p:tgtEl>
                                          <p:spTgt spid="26">
                                            <p:txEl>
                                              <p:pRg st="0" end="0"/>
                                            </p:txEl>
                                          </p:spTgt>
                                        </p:tgtEl>
                                        <p:attrNameLst>
                                          <p:attrName>fillcolor</p:attrName>
                                        </p:attrNameLst>
                                      </p:cBhvr>
                                      <p:to>
                                        <a:schemeClr val="accent2"/>
                                      </p:to>
                                    </p:animClr>
                                    <p:set>
                                      <p:cBhvr>
                                        <p:cTn id="31" dur="500" fill="hold"/>
                                        <p:tgtEl>
                                          <p:spTgt spid="26">
                                            <p:txEl>
                                              <p:pRg st="0" end="0"/>
                                            </p:txEl>
                                          </p:spTgt>
                                        </p:tgtEl>
                                        <p:attrNameLst>
                                          <p:attrName>fill.type</p:attrName>
                                        </p:attrNameLst>
                                      </p:cBhvr>
                                      <p:to>
                                        <p:strVal val="solid"/>
                                      </p:to>
                                    </p:set>
                                    <p:set>
                                      <p:cBhvr>
                                        <p:cTn id="32" dur="500" fill="hold"/>
                                        <p:tgtEl>
                                          <p:spTgt spid="26">
                                            <p:txEl>
                                              <p:pRg st="0" end="0"/>
                                            </p:txEl>
                                          </p:spTgt>
                                        </p:tgtEl>
                                        <p:attrNameLst>
                                          <p:attrName>fill.on</p:attrName>
                                        </p:attrNameLst>
                                      </p:cBhvr>
                                      <p:to>
                                        <p:strVal val="true"/>
                                      </p:to>
                                    </p:set>
                                  </p:childTnLst>
                                </p:cTn>
                              </p:par>
                            </p:childTnLst>
                          </p:cTn>
                        </p:par>
                      </p:childTnLst>
                    </p:cTn>
                  </p:par>
                </p:childTnLst>
              </p:cTn>
              <p:nextCondLst>
                <p:cond evt="onClick" delay="0">
                  <p:tgtEl>
                    <p:spTgt spid="17"/>
                  </p:tgtEl>
                </p:cond>
              </p:nextCondLst>
            </p:seq>
          </p:childTnLst>
        </p:cTn>
      </p:par>
    </p:tnLst>
    <p:bldLst>
      <p:bldP spid="27"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9EC849-8B9A-4774-AFD7-FF04A83BC6AB}"/>
              </a:ext>
            </a:extLst>
          </p:cNvPr>
          <p:cNvSpPr/>
          <p:nvPr/>
        </p:nvSpPr>
        <p:spPr>
          <a:xfrm>
            <a:off x="24097" y="0"/>
            <a:ext cx="12192000" cy="6858000"/>
          </a:xfrm>
          <a:prstGeom prst="rect">
            <a:avLst/>
          </a:prstGeom>
          <a:solidFill>
            <a:schemeClr val="accent5">
              <a:lumMod val="50000"/>
            </a:schemeClr>
          </a:solidFill>
          <a:scene3d>
            <a:camera prst="orthographicFront"/>
            <a:lightRig rig="threePt" dir="t"/>
          </a:scene3d>
          <a:sp3d>
            <a:bevelT w="6985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37C7C91A-CDC1-4CE7-AC90-D111C03F75E6}"/>
              </a:ext>
            </a:extLst>
          </p:cNvPr>
          <p:cNvGrpSpPr/>
          <p:nvPr/>
        </p:nvGrpSpPr>
        <p:grpSpPr>
          <a:xfrm>
            <a:off x="3361275" y="174582"/>
            <a:ext cx="5973916" cy="1101036"/>
            <a:chOff x="4124119" y="225382"/>
            <a:chExt cx="6604000" cy="1454636"/>
          </a:xfrm>
          <a:solidFill>
            <a:srgbClr val="E34939"/>
          </a:solidFill>
        </p:grpSpPr>
        <p:sp>
          <p:nvSpPr>
            <p:cNvPr id="6" name="Rectangle: Rounded Corners 5">
              <a:extLst>
                <a:ext uri="{FF2B5EF4-FFF2-40B4-BE49-F238E27FC236}">
                  <a16:creationId xmlns:a16="http://schemas.microsoft.com/office/drawing/2014/main" id="{DC5703B5-72D0-4BA0-87FD-F4D6A1612603}"/>
                </a:ext>
              </a:extLst>
            </p:cNvPr>
            <p:cNvSpPr/>
            <p:nvPr/>
          </p:nvSpPr>
          <p:spPr>
            <a:xfrm>
              <a:off x="4124119" y="225382"/>
              <a:ext cx="6604000" cy="9702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DCE4710-913C-4E68-8207-3FC3D7607EC4}"/>
                </a:ext>
              </a:extLst>
            </p:cNvPr>
            <p:cNvSpPr txBox="1"/>
            <p:nvPr/>
          </p:nvSpPr>
          <p:spPr>
            <a:xfrm>
              <a:off x="4304044" y="356579"/>
              <a:ext cx="6197599" cy="1323439"/>
            </a:xfrm>
            <a:prstGeom prst="rect">
              <a:avLst/>
            </a:prstGeom>
            <a:grpFill/>
          </p:spPr>
          <p:txBody>
            <a:bodyPr wrap="square" rtlCol="0">
              <a:spAutoFit/>
            </a:bodyPr>
            <a:lstStyle/>
            <a:p>
              <a:r>
                <a:rPr lang="en-US" sz="4000" b="1">
                  <a:solidFill>
                    <a:schemeClr val="bg1"/>
                  </a:solidFill>
                  <a:latin typeface="Times New Roman" panose="02020603050405020304" pitchFamily="18" charset="0"/>
                  <a:cs typeface="Times New Roman" panose="02020603050405020304" pitchFamily="18" charset="0"/>
                </a:rPr>
                <a:t>NHÀ ĐỊA LÍ TÀI BA</a:t>
              </a:r>
            </a:p>
          </p:txBody>
        </p:sp>
      </p:grpSp>
      <p:sp>
        <p:nvSpPr>
          <p:cNvPr id="9" name="Rectangle: Rounded Corners 8">
            <a:extLst>
              <a:ext uri="{FF2B5EF4-FFF2-40B4-BE49-F238E27FC236}">
                <a16:creationId xmlns:a16="http://schemas.microsoft.com/office/drawing/2014/main" id="{F8E85AC4-D12E-4277-9BCA-C60FF4A0F48F}"/>
              </a:ext>
            </a:extLst>
          </p:cNvPr>
          <p:cNvSpPr/>
          <p:nvPr/>
        </p:nvSpPr>
        <p:spPr>
          <a:xfrm>
            <a:off x="447040" y="1402080"/>
            <a:ext cx="8261024" cy="1341120"/>
          </a:xfrm>
          <a:prstGeom prst="round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EF9E392D-0289-43E2-8E8C-72DFB8ED7F86}"/>
              </a:ext>
            </a:extLst>
          </p:cNvPr>
          <p:cNvSpPr/>
          <p:nvPr/>
        </p:nvSpPr>
        <p:spPr>
          <a:xfrm>
            <a:off x="142240" y="1082040"/>
            <a:ext cx="1747520" cy="640080"/>
          </a:xfrm>
          <a:prstGeom prst="roundRect">
            <a:avLst/>
          </a:prstGeom>
          <a:solidFill>
            <a:schemeClr val="accent2"/>
          </a:solidFill>
          <a:scene3d>
            <a:camera prst="orthographicFront"/>
            <a:lightRig rig="threePt" dir="t"/>
          </a:scene3d>
          <a:sp3d>
            <a:bevelT w="139700" h="31750" prst="angle"/>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9</a:t>
            </a:r>
          </a:p>
        </p:txBody>
      </p:sp>
      <p:sp>
        <p:nvSpPr>
          <p:cNvPr id="13" name="Rectangle: Rounded Corners 12">
            <a:extLst>
              <a:ext uri="{FF2B5EF4-FFF2-40B4-BE49-F238E27FC236}">
                <a16:creationId xmlns:a16="http://schemas.microsoft.com/office/drawing/2014/main" id="{9D738183-A132-4ADD-B6B2-EF399F837337}"/>
              </a:ext>
            </a:extLst>
          </p:cNvPr>
          <p:cNvSpPr/>
          <p:nvPr/>
        </p:nvSpPr>
        <p:spPr>
          <a:xfrm>
            <a:off x="883412" y="2084538"/>
            <a:ext cx="7429163" cy="1700600"/>
          </a:xfrm>
          <a:prstGeom prst="roundRect">
            <a:avLst/>
          </a:prstGeom>
          <a:solidFill>
            <a:schemeClr val="accent4">
              <a:lumMod val="20000"/>
              <a:lumOff val="80000"/>
            </a:schemeClr>
          </a:solidFill>
          <a:ln>
            <a:solidFill>
              <a:srgbClr val="00B0F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E0F76E2-87B6-43C2-98E9-E75252A4CBB0}"/>
              </a:ext>
            </a:extLst>
          </p:cNvPr>
          <p:cNvSpPr/>
          <p:nvPr/>
        </p:nvSpPr>
        <p:spPr>
          <a:xfrm>
            <a:off x="9022080" y="3698240"/>
            <a:ext cx="2286000" cy="2733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A1945C56-2106-41C4-BE72-04373870FF15}"/>
              </a:ext>
            </a:extLst>
          </p:cNvPr>
          <p:cNvSpPr/>
          <p:nvPr/>
        </p:nvSpPr>
        <p:spPr>
          <a:xfrm>
            <a:off x="9235440" y="3911600"/>
            <a:ext cx="1859280" cy="2326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993CFAE4-DC43-400A-BE5B-4E93274ECDD0}"/>
              </a:ext>
            </a:extLst>
          </p:cNvPr>
          <p:cNvSpPr/>
          <p:nvPr/>
        </p:nvSpPr>
        <p:spPr>
          <a:xfrm>
            <a:off x="9122439" y="3429000"/>
            <a:ext cx="2085281" cy="542025"/>
          </a:xfrm>
          <a:prstGeom prst="roundRect">
            <a:avLst/>
          </a:prstGeom>
          <a:solidFill>
            <a:srgbClr val="C00000"/>
          </a:solidFill>
          <a:ln>
            <a:noFill/>
          </a:ln>
          <a:scene3d>
            <a:camera prst="orthographicFront"/>
            <a:lightRig rig="threePt" dir="t"/>
          </a:scene3d>
          <a:sp3d>
            <a:bevelT w="635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Đáp án</a:t>
            </a:r>
          </a:p>
        </p:txBody>
      </p:sp>
      <p:sp>
        <p:nvSpPr>
          <p:cNvPr id="18" name="Cloud 17">
            <a:extLst>
              <a:ext uri="{FF2B5EF4-FFF2-40B4-BE49-F238E27FC236}">
                <a16:creationId xmlns:a16="http://schemas.microsoft.com/office/drawing/2014/main" id="{78FD6E09-F5FB-46EA-B484-B09448555BFF}"/>
              </a:ext>
            </a:extLst>
          </p:cNvPr>
          <p:cNvSpPr/>
          <p:nvPr/>
        </p:nvSpPr>
        <p:spPr>
          <a:xfrm>
            <a:off x="9022080" y="1963950"/>
            <a:ext cx="2661920" cy="1341119"/>
          </a:xfrm>
          <a:prstGeom prst="cloud">
            <a:avLst/>
          </a:prstGeom>
          <a:solidFill>
            <a:schemeClr val="bg1"/>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BD4EF501-F0E3-4B1E-8B00-75F189F6C5F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165079" y="2114751"/>
            <a:ext cx="709058" cy="907191"/>
          </a:xfrm>
          <a:prstGeom prst="rect">
            <a:avLst/>
          </a:prstGeom>
        </p:spPr>
      </p:pic>
      <p:sp>
        <p:nvSpPr>
          <p:cNvPr id="21" name="Speech Bubble: Oval 20">
            <a:extLst>
              <a:ext uri="{FF2B5EF4-FFF2-40B4-BE49-F238E27FC236}">
                <a16:creationId xmlns:a16="http://schemas.microsoft.com/office/drawing/2014/main" id="{80298B65-CB4D-47D0-A97D-E6DB6297D3F2}"/>
              </a:ext>
            </a:extLst>
          </p:cNvPr>
          <p:cNvSpPr/>
          <p:nvPr/>
        </p:nvSpPr>
        <p:spPr>
          <a:xfrm>
            <a:off x="9002294" y="1477923"/>
            <a:ext cx="726497" cy="486027"/>
          </a:xfrm>
          <a:prstGeom prst="wedgeEllipseCallout">
            <a:avLst>
              <a:gd name="adj1" fmla="val 75456"/>
              <a:gd name="adj2" fmla="val 6780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2" name="Speech Bubble: Oval 21">
            <a:extLst>
              <a:ext uri="{FF2B5EF4-FFF2-40B4-BE49-F238E27FC236}">
                <a16:creationId xmlns:a16="http://schemas.microsoft.com/office/drawing/2014/main" id="{4DF5AB7F-602F-400D-984C-3318E3B8541A}"/>
              </a:ext>
            </a:extLst>
          </p:cNvPr>
          <p:cNvSpPr/>
          <p:nvPr/>
        </p:nvSpPr>
        <p:spPr>
          <a:xfrm>
            <a:off x="9757143" y="1413774"/>
            <a:ext cx="706711" cy="400964"/>
          </a:xfrm>
          <a:prstGeom prst="wedgeEllipseCallout">
            <a:avLst>
              <a:gd name="adj1" fmla="val 33330"/>
              <a:gd name="adj2" fmla="val 102277"/>
            </a:avLst>
          </a:prstGeom>
          <a:solidFill>
            <a:srgbClr val="E34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3" name="Speech Bubble: Oval 22">
            <a:extLst>
              <a:ext uri="{FF2B5EF4-FFF2-40B4-BE49-F238E27FC236}">
                <a16:creationId xmlns:a16="http://schemas.microsoft.com/office/drawing/2014/main" id="{5D80F1C3-314C-4EC1-919D-A0A052F0BD9B}"/>
              </a:ext>
            </a:extLst>
          </p:cNvPr>
          <p:cNvSpPr/>
          <p:nvPr/>
        </p:nvSpPr>
        <p:spPr>
          <a:xfrm>
            <a:off x="10460307" y="1317727"/>
            <a:ext cx="706711" cy="400964"/>
          </a:xfrm>
          <a:prstGeom prst="wedgeEllipseCallout">
            <a:avLst>
              <a:gd name="adj1" fmla="val 10762"/>
              <a:gd name="adj2" fmla="val 10227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4" name="Speech Bubble: Oval 23">
            <a:extLst>
              <a:ext uri="{FF2B5EF4-FFF2-40B4-BE49-F238E27FC236}">
                <a16:creationId xmlns:a16="http://schemas.microsoft.com/office/drawing/2014/main" id="{4B5EDF13-0809-44F4-9464-0DA80B3DE472}"/>
              </a:ext>
            </a:extLst>
          </p:cNvPr>
          <p:cNvSpPr/>
          <p:nvPr/>
        </p:nvSpPr>
        <p:spPr>
          <a:xfrm>
            <a:off x="11218703" y="1362504"/>
            <a:ext cx="706711" cy="400964"/>
          </a:xfrm>
          <a:prstGeom prst="wedgeEllipseCallout">
            <a:avLst>
              <a:gd name="adj1" fmla="val -52428"/>
              <a:gd name="adj2" fmla="val 9697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DB38D752-9669-495A-A65B-9C83B65D50DB}"/>
              </a:ext>
            </a:extLst>
          </p:cNvPr>
          <p:cNvSpPr/>
          <p:nvPr/>
        </p:nvSpPr>
        <p:spPr>
          <a:xfrm>
            <a:off x="254209" y="3911600"/>
            <a:ext cx="8493760" cy="2819938"/>
          </a:xfrm>
          <a:prstGeom prst="roundRect">
            <a:avLst/>
          </a:prstGeom>
          <a:solidFill>
            <a:srgbClr val="FFFF99"/>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F7882635-8C1E-488E-9A33-E55C253E050C}"/>
              </a:ext>
            </a:extLst>
          </p:cNvPr>
          <p:cNvSpPr txBox="1"/>
          <p:nvPr/>
        </p:nvSpPr>
        <p:spPr>
          <a:xfrm>
            <a:off x="-726335" y="6022647"/>
            <a:ext cx="8493760" cy="584775"/>
          </a:xfrm>
          <a:prstGeom prst="rect">
            <a:avLst/>
          </a:prstGeom>
          <a:noFill/>
        </p:spPr>
        <p:txBody>
          <a:bodyPr wrap="square" rtlCol="0">
            <a:spAutoFit/>
          </a:bodyPr>
          <a:lstStyle/>
          <a:p>
            <a:pPr algn="ct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a:solidFill>
                  <a:srgbClr val="7030A0"/>
                </a:solidFill>
                <a:latin typeface="Times New Roman" panose="02020603050405020304" pitchFamily="18" charset="0"/>
                <a:cs typeface="Times New Roman" panose="02020603050405020304" pitchFamily="18" charset="0"/>
              </a:rPr>
              <a:t>D</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a:t>
            </a:r>
            <a:r>
              <a:rPr lang="en-US" sz="3200" b="1" dirty="0" err="1" smtClean="0">
                <a:solidFill>
                  <a:srgbClr val="7030A0"/>
                </a:solidFill>
                <a:latin typeface="Times New Roman" panose="02020603050405020304" pitchFamily="18" charset="0"/>
                <a:cs typeface="Times New Roman" panose="02020603050405020304" pitchFamily="18" charset="0"/>
              </a:rPr>
              <a:t>ác</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bãi</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triều</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đàm</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phá</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vũng</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vịnh</a:t>
            </a: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2B47A0BA-E892-43E7-8FDB-85D2F135B369}"/>
              </a:ext>
            </a:extLst>
          </p:cNvPr>
          <p:cNvSpPr txBox="1"/>
          <p:nvPr/>
        </p:nvSpPr>
        <p:spPr>
          <a:xfrm>
            <a:off x="314959" y="4635980"/>
            <a:ext cx="8287481" cy="584775"/>
          </a:xfrm>
          <a:prstGeom prst="rect">
            <a:avLst/>
          </a:prstGeom>
          <a:noFill/>
        </p:spPr>
        <p:txBody>
          <a:bodyPr wrap="squar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B. </a:t>
            </a:r>
            <a:r>
              <a:rPr lang="en-US" sz="3200" b="1" dirty="0" err="1" smtClean="0">
                <a:solidFill>
                  <a:srgbClr val="7030A0"/>
                </a:solidFill>
                <a:latin typeface="Times New Roman" panose="02020603050405020304" pitchFamily="18" charset="0"/>
                <a:cs typeface="Times New Roman" panose="02020603050405020304" pitchFamily="18" charset="0"/>
              </a:rPr>
              <a:t>có</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nhiều</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ao</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hồ</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đầm</a:t>
            </a: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F7D353D2-C9FA-4AFC-8013-4E35E0DA699B}"/>
              </a:ext>
            </a:extLst>
          </p:cNvPr>
          <p:cNvSpPr txBox="1"/>
          <p:nvPr/>
        </p:nvSpPr>
        <p:spPr>
          <a:xfrm>
            <a:off x="307546" y="4056923"/>
            <a:ext cx="8637093" cy="584775"/>
          </a:xfrm>
          <a:prstGeom prst="rect">
            <a:avLst/>
          </a:prstGeom>
          <a:noFill/>
        </p:spPr>
        <p:txBody>
          <a:bodyPr wrap="squar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A. </a:t>
            </a:r>
            <a:r>
              <a:rPr lang="nl-NL" sz="3200" b="1" dirty="0">
                <a:solidFill>
                  <a:srgbClr val="7030A0"/>
                </a:solidFill>
                <a:latin typeface="Times New Roman" panose="02020603050405020304" pitchFamily="18" charset="0"/>
                <a:cs typeface="Times New Roman" panose="02020603050405020304" pitchFamily="18" charset="0"/>
              </a:rPr>
              <a:t>m</a:t>
            </a:r>
            <a:r>
              <a:rPr lang="nl-NL" sz="3200" b="1" dirty="0" smtClean="0">
                <a:solidFill>
                  <a:srgbClr val="7030A0"/>
                </a:solidFill>
                <a:latin typeface="Times New Roman" panose="02020603050405020304" pitchFamily="18" charset="0"/>
                <a:cs typeface="Times New Roman" panose="02020603050405020304" pitchFamily="18" charset="0"/>
              </a:rPr>
              <a:t>ạng lưới sông ngòi, kênh rạch chằng chịt</a:t>
            </a: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0F6F3E22-3C3C-479E-8A33-3FA56D5089F4}"/>
              </a:ext>
            </a:extLst>
          </p:cNvPr>
          <p:cNvSpPr txBox="1"/>
          <p:nvPr/>
        </p:nvSpPr>
        <p:spPr>
          <a:xfrm>
            <a:off x="287492" y="5355975"/>
            <a:ext cx="8654683" cy="584775"/>
          </a:xfrm>
          <a:prstGeom prst="rect">
            <a:avLst/>
          </a:prstGeom>
          <a:noFill/>
        </p:spPr>
        <p:txBody>
          <a:bodyPr wrap="squar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C</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a:t>
            </a:r>
            <a:r>
              <a:rPr lang="en-US" sz="3200" b="1" dirty="0" err="1" smtClean="0">
                <a:solidFill>
                  <a:srgbClr val="7030A0"/>
                </a:solidFill>
                <a:latin typeface="Times New Roman" panose="02020603050405020304" pitchFamily="18" charset="0"/>
                <a:cs typeface="Times New Roman" panose="02020603050405020304" pitchFamily="18" charset="0"/>
              </a:rPr>
              <a:t>iển</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ấm</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ngư</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trường</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rộng</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hải</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sản</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phong</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phú</a:t>
            </a: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648F82F-774D-4CA9-90FF-92E82FD2B825}"/>
              </a:ext>
            </a:extLst>
          </p:cNvPr>
          <p:cNvSpPr txBox="1"/>
          <p:nvPr/>
        </p:nvSpPr>
        <p:spPr>
          <a:xfrm>
            <a:off x="883412" y="2099300"/>
            <a:ext cx="7429163" cy="1323439"/>
          </a:xfrm>
          <a:prstGeom prst="rect">
            <a:avLst/>
          </a:prstGeom>
          <a:noFill/>
        </p:spPr>
        <p:txBody>
          <a:bodyPr wrap="square" rtlCol="0">
            <a:spAutoFit/>
          </a:bodyPr>
          <a:lstStyle/>
          <a:p>
            <a:pPr algn="ctr">
              <a:spcBef>
                <a:spcPts val="600"/>
              </a:spcBef>
              <a:spcAft>
                <a:spcPts val="0"/>
              </a:spcAft>
            </a:pPr>
            <a:r>
              <a:rPr lang="en-US" sz="4000" b="1" dirty="0" err="1" smtClean="0">
                <a:solidFill>
                  <a:srgbClr val="0070C0"/>
                </a:solidFill>
                <a:latin typeface="Times New Roman" panose="02020603050405020304" pitchFamily="18" charset="0"/>
                <a:cs typeface="Times New Roman" panose="02020603050405020304" pitchFamily="18" charset="0"/>
              </a:rPr>
              <a:t>Vùng</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Đông</a:t>
            </a:r>
            <a:r>
              <a:rPr lang="en-US" sz="4000" b="1" dirty="0" smtClean="0">
                <a:solidFill>
                  <a:srgbClr val="0070C0"/>
                </a:solidFill>
                <a:latin typeface="Times New Roman" panose="02020603050405020304" pitchFamily="18" charset="0"/>
                <a:cs typeface="Times New Roman" panose="02020603050405020304" pitchFamily="18" charset="0"/>
              </a:rPr>
              <a:t> Nam </a:t>
            </a:r>
            <a:r>
              <a:rPr lang="en-US" sz="4000" b="1" dirty="0" err="1" smtClean="0">
                <a:solidFill>
                  <a:srgbClr val="0070C0"/>
                </a:solidFill>
                <a:latin typeface="Times New Roman" panose="02020603050405020304" pitchFamily="18" charset="0"/>
                <a:cs typeface="Times New Roman" panose="02020603050405020304" pitchFamily="18" charset="0"/>
              </a:rPr>
              <a:t>Bộ</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có</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thế</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mạnh</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trong</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khai</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thác</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thủy</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sản</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nhờ</a:t>
            </a:r>
            <a:endParaRPr lang="en-US" sz="4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74923BAC-531F-495B-955E-855BCFABAFBC}"/>
              </a:ext>
            </a:extLst>
          </p:cNvPr>
          <p:cNvSpPr txBox="1"/>
          <p:nvPr/>
        </p:nvSpPr>
        <p:spPr>
          <a:xfrm>
            <a:off x="9817041" y="4398923"/>
            <a:ext cx="73151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C</a:t>
            </a:r>
            <a:endParaRPr lang="en-US" sz="6000" b="1" dirty="0">
              <a:latin typeface="Times New Roman" panose="02020603050405020304" pitchFamily="18" charset="0"/>
              <a:cs typeface="Times New Roman" panose="02020603050405020304" pitchFamily="18" charset="0"/>
            </a:endParaRPr>
          </a:p>
        </p:txBody>
      </p:sp>
      <p:sp>
        <p:nvSpPr>
          <p:cNvPr id="32" name="Star: 5 Points 31">
            <a:hlinkClick r:id="rId6" action="ppaction://hlinksldjump"/>
            <a:extLst>
              <a:ext uri="{FF2B5EF4-FFF2-40B4-BE49-F238E27FC236}">
                <a16:creationId xmlns:a16="http://schemas.microsoft.com/office/drawing/2014/main" id="{E96C8DA5-7E38-454C-8D92-8F3AF06F9CC8}"/>
              </a:ext>
            </a:extLst>
          </p:cNvPr>
          <p:cNvSpPr/>
          <p:nvPr/>
        </p:nvSpPr>
        <p:spPr>
          <a:xfrm>
            <a:off x="11684000" y="6521986"/>
            <a:ext cx="368453" cy="22224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3" name="Tieng-yeah-tre-con-www_nhacchuongvui_com">
            <a:hlinkClick r:id="" action="ppaction://media"/>
            <a:extLst>
              <a:ext uri="{FF2B5EF4-FFF2-40B4-BE49-F238E27FC236}">
                <a16:creationId xmlns:a16="http://schemas.microsoft.com/office/drawing/2014/main" id="{D1DAFFC3-1392-4FB6-BC9E-7BDFBE9A54B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5042" y="5045254"/>
            <a:ext cx="406400" cy="406400"/>
          </a:xfrm>
          <a:prstGeom prst="rect">
            <a:avLst/>
          </a:prstGeom>
        </p:spPr>
      </p:pic>
    </p:spTree>
    <p:extLst>
      <p:ext uri="{BB962C8B-B14F-4D97-AF65-F5344CB8AC3E}">
        <p14:creationId xmlns:p14="http://schemas.microsoft.com/office/powerpoint/2010/main" val="184045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par>
                                <p:cTn id="19" presetID="22" presetClass="entr" presetSubtype="8" fill="hold" nodeType="with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wipe(left)">
                                      <p:cBhvr>
                                        <p:cTn id="21"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7"/>
                    </p:tgtEl>
                  </p:cond>
                </p:stCondLst>
                <p:endSync evt="end" delay="0">
                  <p:rtn val="all"/>
                </p:endSync>
                <p:childTnLst>
                  <p:par>
                    <p:cTn id="23" fill="hold">
                      <p:stCondLst>
                        <p:cond delay="0"/>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par>
                                <p:cTn id="28" presetID="19" presetClass="emph" presetSubtype="0" fill="hold" nodeType="withEffect">
                                  <p:stCondLst>
                                    <p:cond delay="0"/>
                                  </p:stCondLst>
                                  <p:childTnLst>
                                    <p:animClr clrSpc="rgb" dir="cw">
                                      <p:cBhvr override="childStyle">
                                        <p:cTn id="29" dur="500" fill="hold"/>
                                        <p:tgtEl>
                                          <p:spTgt spid="26">
                                            <p:txEl>
                                              <p:pRg st="0" end="0"/>
                                            </p:txEl>
                                          </p:spTgt>
                                        </p:tgtEl>
                                        <p:attrNameLst>
                                          <p:attrName>style.color</p:attrName>
                                        </p:attrNameLst>
                                      </p:cBhvr>
                                      <p:to>
                                        <a:schemeClr val="accent2"/>
                                      </p:to>
                                    </p:animClr>
                                    <p:animClr clrSpc="rgb" dir="cw">
                                      <p:cBhvr>
                                        <p:cTn id="30" dur="500" fill="hold"/>
                                        <p:tgtEl>
                                          <p:spTgt spid="26">
                                            <p:txEl>
                                              <p:pRg st="0" end="0"/>
                                            </p:txEl>
                                          </p:spTgt>
                                        </p:tgtEl>
                                        <p:attrNameLst>
                                          <p:attrName>fillcolor</p:attrName>
                                        </p:attrNameLst>
                                      </p:cBhvr>
                                      <p:to>
                                        <a:schemeClr val="accent2"/>
                                      </p:to>
                                    </p:animClr>
                                    <p:set>
                                      <p:cBhvr>
                                        <p:cTn id="31" dur="500" fill="hold"/>
                                        <p:tgtEl>
                                          <p:spTgt spid="26">
                                            <p:txEl>
                                              <p:pRg st="0" end="0"/>
                                            </p:txEl>
                                          </p:spTgt>
                                        </p:tgtEl>
                                        <p:attrNameLst>
                                          <p:attrName>fill.type</p:attrName>
                                        </p:attrNameLst>
                                      </p:cBhvr>
                                      <p:to>
                                        <p:strVal val="solid"/>
                                      </p:to>
                                    </p:set>
                                    <p:set>
                                      <p:cBhvr>
                                        <p:cTn id="32" dur="500" fill="hold"/>
                                        <p:tgtEl>
                                          <p:spTgt spid="26">
                                            <p:txEl>
                                              <p:pRg st="0" end="0"/>
                                            </p:txEl>
                                          </p:spTgt>
                                        </p:tgtEl>
                                        <p:attrNameLst>
                                          <p:attrName>fill.on</p:attrName>
                                        </p:attrNameLst>
                                      </p:cBhvr>
                                      <p:to>
                                        <p:strVal val="true"/>
                                      </p:to>
                                    </p:set>
                                  </p:childTnLst>
                                </p:cTn>
                              </p:par>
                            </p:childTnLst>
                          </p:cTn>
                        </p:par>
                      </p:childTnLst>
                    </p:cTn>
                  </p:par>
                </p:childTnLst>
              </p:cTn>
              <p:nextCondLst>
                <p:cond evt="onClick" delay="0">
                  <p:tgtEl>
                    <p:spTgt spid="17"/>
                  </p:tgtEl>
                </p:cond>
              </p:nextCondLst>
            </p:seq>
            <p:audio>
              <p:cMediaNode vol="80000">
                <p:cTn id="33" fill="hold" display="0">
                  <p:stCondLst>
                    <p:cond delay="indefinite"/>
                  </p:stCondLst>
                  <p:endCondLst>
                    <p:cond evt="onStopAudio" delay="0">
                      <p:tgtEl>
                        <p:sldTgt/>
                      </p:tgtEl>
                    </p:cond>
                  </p:endCondLst>
                </p:cTn>
                <p:tgtEl>
                  <p:spTgt spid="3"/>
                </p:tgtEl>
              </p:cMediaNode>
            </p:audio>
          </p:childTnLst>
        </p:cTn>
      </p:par>
    </p:tnLst>
    <p:bldLst>
      <p:bldP spid="27"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9EC849-8B9A-4774-AFD7-FF04A83BC6AB}"/>
              </a:ext>
            </a:extLst>
          </p:cNvPr>
          <p:cNvSpPr/>
          <p:nvPr/>
        </p:nvSpPr>
        <p:spPr>
          <a:xfrm>
            <a:off x="24097" y="0"/>
            <a:ext cx="12192000" cy="6858000"/>
          </a:xfrm>
          <a:prstGeom prst="rect">
            <a:avLst/>
          </a:prstGeom>
          <a:solidFill>
            <a:schemeClr val="accent5">
              <a:lumMod val="50000"/>
            </a:schemeClr>
          </a:solidFill>
          <a:scene3d>
            <a:camera prst="orthographicFront"/>
            <a:lightRig rig="threePt" dir="t"/>
          </a:scene3d>
          <a:sp3d>
            <a:bevelT w="6985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37C7C91A-CDC1-4CE7-AC90-D111C03F75E6}"/>
              </a:ext>
            </a:extLst>
          </p:cNvPr>
          <p:cNvGrpSpPr/>
          <p:nvPr/>
        </p:nvGrpSpPr>
        <p:grpSpPr>
          <a:xfrm>
            <a:off x="3361275" y="174582"/>
            <a:ext cx="5973916" cy="1101036"/>
            <a:chOff x="4124119" y="225382"/>
            <a:chExt cx="6604000" cy="1454636"/>
          </a:xfrm>
          <a:solidFill>
            <a:srgbClr val="E34939"/>
          </a:solidFill>
        </p:grpSpPr>
        <p:sp>
          <p:nvSpPr>
            <p:cNvPr id="6" name="Rectangle: Rounded Corners 5">
              <a:extLst>
                <a:ext uri="{FF2B5EF4-FFF2-40B4-BE49-F238E27FC236}">
                  <a16:creationId xmlns:a16="http://schemas.microsoft.com/office/drawing/2014/main" id="{DC5703B5-72D0-4BA0-87FD-F4D6A1612603}"/>
                </a:ext>
              </a:extLst>
            </p:cNvPr>
            <p:cNvSpPr/>
            <p:nvPr/>
          </p:nvSpPr>
          <p:spPr>
            <a:xfrm>
              <a:off x="4124119" y="225382"/>
              <a:ext cx="6604000" cy="9702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DCE4710-913C-4E68-8207-3FC3D7607EC4}"/>
                </a:ext>
              </a:extLst>
            </p:cNvPr>
            <p:cNvSpPr txBox="1"/>
            <p:nvPr/>
          </p:nvSpPr>
          <p:spPr>
            <a:xfrm>
              <a:off x="4304044" y="356579"/>
              <a:ext cx="6197599" cy="1323439"/>
            </a:xfrm>
            <a:prstGeom prst="rect">
              <a:avLst/>
            </a:prstGeom>
            <a:grpFill/>
          </p:spPr>
          <p:txBody>
            <a:bodyPr wrap="square" rtlCol="0">
              <a:spAutoFit/>
            </a:bodyPr>
            <a:lstStyle/>
            <a:p>
              <a:r>
                <a:rPr lang="en-US" sz="4000" b="1">
                  <a:solidFill>
                    <a:schemeClr val="bg1"/>
                  </a:solidFill>
                  <a:latin typeface="Times New Roman" panose="02020603050405020304" pitchFamily="18" charset="0"/>
                  <a:cs typeface="Times New Roman" panose="02020603050405020304" pitchFamily="18" charset="0"/>
                </a:rPr>
                <a:t>NHÀ ĐỊA LÍ TÀI BA</a:t>
              </a:r>
            </a:p>
          </p:txBody>
        </p:sp>
      </p:grpSp>
      <p:sp>
        <p:nvSpPr>
          <p:cNvPr id="9" name="Rectangle: Rounded Corners 8">
            <a:extLst>
              <a:ext uri="{FF2B5EF4-FFF2-40B4-BE49-F238E27FC236}">
                <a16:creationId xmlns:a16="http://schemas.microsoft.com/office/drawing/2014/main" id="{F8E85AC4-D12E-4277-9BCA-C60FF4A0F48F}"/>
              </a:ext>
            </a:extLst>
          </p:cNvPr>
          <p:cNvSpPr/>
          <p:nvPr/>
        </p:nvSpPr>
        <p:spPr>
          <a:xfrm>
            <a:off x="447040" y="1402080"/>
            <a:ext cx="8261024" cy="1341120"/>
          </a:xfrm>
          <a:prstGeom prst="round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EF9E392D-0289-43E2-8E8C-72DFB8ED7F86}"/>
              </a:ext>
            </a:extLst>
          </p:cNvPr>
          <p:cNvSpPr/>
          <p:nvPr/>
        </p:nvSpPr>
        <p:spPr>
          <a:xfrm>
            <a:off x="142240" y="1082040"/>
            <a:ext cx="1747520" cy="640080"/>
          </a:xfrm>
          <a:prstGeom prst="roundRect">
            <a:avLst/>
          </a:prstGeom>
          <a:solidFill>
            <a:schemeClr val="accent2"/>
          </a:solidFill>
          <a:scene3d>
            <a:camera prst="orthographicFront"/>
            <a:lightRig rig="threePt" dir="t"/>
          </a:scene3d>
          <a:sp3d>
            <a:bevelT w="139700" h="31750" prst="angle"/>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10</a:t>
            </a:r>
            <a:endParaRPr lang="en-US" sz="3600" b="1" dirty="0">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9D738183-A132-4ADD-B6B2-EF399F837337}"/>
              </a:ext>
            </a:extLst>
          </p:cNvPr>
          <p:cNvSpPr/>
          <p:nvPr/>
        </p:nvSpPr>
        <p:spPr>
          <a:xfrm>
            <a:off x="883412" y="2084538"/>
            <a:ext cx="7429163" cy="1700600"/>
          </a:xfrm>
          <a:prstGeom prst="roundRect">
            <a:avLst/>
          </a:prstGeom>
          <a:solidFill>
            <a:schemeClr val="accent4">
              <a:lumMod val="20000"/>
              <a:lumOff val="80000"/>
            </a:schemeClr>
          </a:solidFill>
          <a:ln>
            <a:solidFill>
              <a:srgbClr val="00B0F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E0F76E2-87B6-43C2-98E9-E75252A4CBB0}"/>
              </a:ext>
            </a:extLst>
          </p:cNvPr>
          <p:cNvSpPr/>
          <p:nvPr/>
        </p:nvSpPr>
        <p:spPr>
          <a:xfrm>
            <a:off x="9022080" y="3698240"/>
            <a:ext cx="2286000" cy="2733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A1945C56-2106-41C4-BE72-04373870FF15}"/>
              </a:ext>
            </a:extLst>
          </p:cNvPr>
          <p:cNvSpPr/>
          <p:nvPr/>
        </p:nvSpPr>
        <p:spPr>
          <a:xfrm>
            <a:off x="9235440" y="3911600"/>
            <a:ext cx="1859280" cy="2326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993CFAE4-DC43-400A-BE5B-4E93274ECDD0}"/>
              </a:ext>
            </a:extLst>
          </p:cNvPr>
          <p:cNvSpPr/>
          <p:nvPr/>
        </p:nvSpPr>
        <p:spPr>
          <a:xfrm>
            <a:off x="9122439" y="3429000"/>
            <a:ext cx="2085281" cy="542025"/>
          </a:xfrm>
          <a:prstGeom prst="roundRect">
            <a:avLst/>
          </a:prstGeom>
          <a:solidFill>
            <a:srgbClr val="C00000"/>
          </a:solidFill>
          <a:ln>
            <a:noFill/>
          </a:ln>
          <a:scene3d>
            <a:camera prst="orthographicFront"/>
            <a:lightRig rig="threePt" dir="t"/>
          </a:scene3d>
          <a:sp3d>
            <a:bevelT w="635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Đáp án</a:t>
            </a:r>
          </a:p>
        </p:txBody>
      </p:sp>
      <p:sp>
        <p:nvSpPr>
          <p:cNvPr id="18" name="Cloud 17">
            <a:extLst>
              <a:ext uri="{FF2B5EF4-FFF2-40B4-BE49-F238E27FC236}">
                <a16:creationId xmlns:a16="http://schemas.microsoft.com/office/drawing/2014/main" id="{78FD6E09-F5FB-46EA-B484-B09448555BFF}"/>
              </a:ext>
            </a:extLst>
          </p:cNvPr>
          <p:cNvSpPr/>
          <p:nvPr/>
        </p:nvSpPr>
        <p:spPr>
          <a:xfrm>
            <a:off x="9022080" y="1963950"/>
            <a:ext cx="2661920" cy="1341119"/>
          </a:xfrm>
          <a:prstGeom prst="cloud">
            <a:avLst/>
          </a:prstGeom>
          <a:solidFill>
            <a:schemeClr val="bg1"/>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BD4EF501-F0E3-4B1E-8B00-75F189F6C5F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165079" y="2114751"/>
            <a:ext cx="709058" cy="907191"/>
          </a:xfrm>
          <a:prstGeom prst="rect">
            <a:avLst/>
          </a:prstGeom>
        </p:spPr>
      </p:pic>
      <p:sp>
        <p:nvSpPr>
          <p:cNvPr id="21" name="Speech Bubble: Oval 20">
            <a:extLst>
              <a:ext uri="{FF2B5EF4-FFF2-40B4-BE49-F238E27FC236}">
                <a16:creationId xmlns:a16="http://schemas.microsoft.com/office/drawing/2014/main" id="{80298B65-CB4D-47D0-A97D-E6DB6297D3F2}"/>
              </a:ext>
            </a:extLst>
          </p:cNvPr>
          <p:cNvSpPr/>
          <p:nvPr/>
        </p:nvSpPr>
        <p:spPr>
          <a:xfrm>
            <a:off x="9002294" y="1477923"/>
            <a:ext cx="726497" cy="486027"/>
          </a:xfrm>
          <a:prstGeom prst="wedgeEllipseCallout">
            <a:avLst>
              <a:gd name="adj1" fmla="val 75456"/>
              <a:gd name="adj2" fmla="val 6780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2" name="Speech Bubble: Oval 21">
            <a:extLst>
              <a:ext uri="{FF2B5EF4-FFF2-40B4-BE49-F238E27FC236}">
                <a16:creationId xmlns:a16="http://schemas.microsoft.com/office/drawing/2014/main" id="{4DF5AB7F-602F-400D-984C-3318E3B8541A}"/>
              </a:ext>
            </a:extLst>
          </p:cNvPr>
          <p:cNvSpPr/>
          <p:nvPr/>
        </p:nvSpPr>
        <p:spPr>
          <a:xfrm>
            <a:off x="9757143" y="1413774"/>
            <a:ext cx="706711" cy="400964"/>
          </a:xfrm>
          <a:prstGeom prst="wedgeEllipseCallout">
            <a:avLst>
              <a:gd name="adj1" fmla="val 33330"/>
              <a:gd name="adj2" fmla="val 102277"/>
            </a:avLst>
          </a:prstGeom>
          <a:solidFill>
            <a:srgbClr val="E34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3" name="Speech Bubble: Oval 22">
            <a:extLst>
              <a:ext uri="{FF2B5EF4-FFF2-40B4-BE49-F238E27FC236}">
                <a16:creationId xmlns:a16="http://schemas.microsoft.com/office/drawing/2014/main" id="{5D80F1C3-314C-4EC1-919D-A0A052F0BD9B}"/>
              </a:ext>
            </a:extLst>
          </p:cNvPr>
          <p:cNvSpPr/>
          <p:nvPr/>
        </p:nvSpPr>
        <p:spPr>
          <a:xfrm>
            <a:off x="10460307" y="1317727"/>
            <a:ext cx="706711" cy="400964"/>
          </a:xfrm>
          <a:prstGeom prst="wedgeEllipseCallout">
            <a:avLst>
              <a:gd name="adj1" fmla="val 10762"/>
              <a:gd name="adj2" fmla="val 10227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4" name="Speech Bubble: Oval 23">
            <a:extLst>
              <a:ext uri="{FF2B5EF4-FFF2-40B4-BE49-F238E27FC236}">
                <a16:creationId xmlns:a16="http://schemas.microsoft.com/office/drawing/2014/main" id="{4B5EDF13-0809-44F4-9464-0DA80B3DE472}"/>
              </a:ext>
            </a:extLst>
          </p:cNvPr>
          <p:cNvSpPr/>
          <p:nvPr/>
        </p:nvSpPr>
        <p:spPr>
          <a:xfrm>
            <a:off x="11218703" y="1362504"/>
            <a:ext cx="706711" cy="400964"/>
          </a:xfrm>
          <a:prstGeom prst="wedgeEllipseCallout">
            <a:avLst>
              <a:gd name="adj1" fmla="val -52428"/>
              <a:gd name="adj2" fmla="val 9697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DB38D752-9669-495A-A65B-9C83B65D50DB}"/>
              </a:ext>
            </a:extLst>
          </p:cNvPr>
          <p:cNvSpPr/>
          <p:nvPr/>
        </p:nvSpPr>
        <p:spPr>
          <a:xfrm>
            <a:off x="426890" y="3838485"/>
            <a:ext cx="8493760" cy="2819938"/>
          </a:xfrm>
          <a:prstGeom prst="roundRect">
            <a:avLst/>
          </a:prstGeom>
          <a:solidFill>
            <a:srgbClr val="FFFF99"/>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F7882635-8C1E-488E-9A33-E55C253E050C}"/>
              </a:ext>
            </a:extLst>
          </p:cNvPr>
          <p:cNvSpPr txBox="1"/>
          <p:nvPr/>
        </p:nvSpPr>
        <p:spPr>
          <a:xfrm>
            <a:off x="213530" y="5731284"/>
            <a:ext cx="8683335" cy="553998"/>
          </a:xfrm>
          <a:prstGeom prst="rect">
            <a:avLst/>
          </a:prstGeom>
          <a:noFill/>
        </p:spPr>
        <p:txBody>
          <a:bodyPr wrap="square" rtlCol="0">
            <a:spAutoFit/>
          </a:bodyPr>
          <a:lstStyle/>
          <a:p>
            <a:pPr algn="ctr"/>
            <a:r>
              <a:rPr lang="en-US" sz="3000" b="1" dirty="0" smtClean="0">
                <a:solidFill>
                  <a:srgbClr val="7030A0"/>
                </a:solidFill>
                <a:latin typeface="Times New Roman" panose="02020603050405020304" pitchFamily="18" charset="0"/>
                <a:cs typeface="Times New Roman" panose="02020603050405020304" pitchFamily="18" charset="0"/>
              </a:rPr>
              <a:t> </a:t>
            </a:r>
            <a:r>
              <a:rPr lang="en-US" sz="2800" b="1" dirty="0" smtClean="0">
                <a:solidFill>
                  <a:srgbClr val="7030A0"/>
                </a:solidFill>
                <a:latin typeface="Times New Roman" panose="02020603050405020304" pitchFamily="18" charset="0"/>
                <a:cs typeface="Times New Roman" panose="02020603050405020304" pitchFamily="18" charset="0"/>
              </a:rPr>
              <a:t>D</a:t>
            </a:r>
            <a:r>
              <a:rPr lang="en-US" b="1" dirty="0" smtClean="0">
                <a:solidFill>
                  <a:srgbClr val="7030A0"/>
                </a:solidFill>
                <a:latin typeface="Times New Roman" panose="02020603050405020304" pitchFamily="18" charset="0"/>
                <a:cs typeface="Times New Roman" panose="02020603050405020304" pitchFamily="18" charset="0"/>
              </a:rPr>
              <a:t>.</a:t>
            </a:r>
            <a:r>
              <a:rPr lang="en-US" sz="1400" b="1" dirty="0">
                <a:solidFill>
                  <a:srgbClr val="7030A0"/>
                </a:solidFill>
                <a:latin typeface="Times New Roman" panose="02020603050405020304" pitchFamily="18" charset="0"/>
                <a:cs typeface="Times New Roman" panose="02020603050405020304" pitchFamily="18" charset="0"/>
              </a:rPr>
              <a:t> </a:t>
            </a:r>
            <a:r>
              <a:rPr lang="nl-NL" sz="2400" b="1" dirty="0">
                <a:solidFill>
                  <a:srgbClr val="7030A0"/>
                </a:solidFill>
                <a:latin typeface="Times New Roman" panose="02020603050405020304" pitchFamily="18" charset="0"/>
                <a:cs typeface="Times New Roman" panose="02020603050405020304" pitchFamily="18" charset="0"/>
              </a:rPr>
              <a:t>mùa khô kéo dài sâu sắc, vùng trũng ngập úng vào mùa mưa</a:t>
            </a:r>
            <a:endParaRPr lang="en-US" sz="4000" b="1"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2B47A0BA-E892-43E7-8FDB-85D2F135B369}"/>
              </a:ext>
            </a:extLst>
          </p:cNvPr>
          <p:cNvSpPr txBox="1"/>
          <p:nvPr/>
        </p:nvSpPr>
        <p:spPr>
          <a:xfrm>
            <a:off x="314959" y="4579115"/>
            <a:ext cx="8287481" cy="584775"/>
          </a:xfrm>
          <a:prstGeom prst="rect">
            <a:avLst/>
          </a:prstGeom>
          <a:noFill/>
        </p:spPr>
        <p:txBody>
          <a:bodyPr wrap="square" rtlCol="0">
            <a:spAutoFit/>
          </a:bodyPr>
          <a:lstStyle/>
          <a:p>
            <a:r>
              <a:rPr lang="en-US" sz="3200" b="1" dirty="0">
                <a:solidFill>
                  <a:srgbClr val="7030A0"/>
                </a:solidFill>
                <a:latin typeface="Times New Roman" panose="02020603050405020304" pitchFamily="18" charset="0"/>
                <a:cs typeface="Times New Roman" panose="02020603050405020304" pitchFamily="18" charset="0"/>
              </a:rPr>
              <a:t>B. </a:t>
            </a:r>
            <a:r>
              <a:rPr lang="en-US" sz="2400" b="1" dirty="0" err="1">
                <a:solidFill>
                  <a:srgbClr val="7030A0"/>
                </a:solidFill>
                <a:latin typeface="Times New Roman" panose="02020603050405020304" pitchFamily="18" charset="0"/>
                <a:cs typeface="Times New Roman" panose="02020603050405020304" pitchFamily="18" charset="0"/>
              </a:rPr>
              <a:t>chủ</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yếu</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là</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đất</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xám</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phù</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sa</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cổ</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độ</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phì</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kém</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và</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khó</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giữ</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nước</a:t>
            </a: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F7D353D2-C9FA-4AFC-8013-4E35E0DA699B}"/>
              </a:ext>
            </a:extLst>
          </p:cNvPr>
          <p:cNvSpPr txBox="1"/>
          <p:nvPr/>
        </p:nvSpPr>
        <p:spPr>
          <a:xfrm>
            <a:off x="334272" y="4047328"/>
            <a:ext cx="8637093" cy="523220"/>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A. </a:t>
            </a:r>
            <a:r>
              <a:rPr lang="en-US" sz="2400" b="1" dirty="0" err="1">
                <a:solidFill>
                  <a:srgbClr val="7030A0"/>
                </a:solidFill>
                <a:latin typeface="Times New Roman" panose="02020603050405020304" pitchFamily="18" charset="0"/>
                <a:cs typeface="Times New Roman" panose="02020603050405020304" pitchFamily="18" charset="0"/>
              </a:rPr>
              <a:t>mạng</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lưới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sông</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ngòi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ít</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chủ</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yếu</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sông</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nhỏ</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ít</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nước</a:t>
            </a:r>
            <a:r>
              <a:rPr lang="en-US" sz="2400" b="1" dirty="0">
                <a:solidFill>
                  <a:srgbClr val="7030A0"/>
                </a:solidFill>
                <a:latin typeface="Times New Roman" panose="02020603050405020304" pitchFamily="18" charset="0"/>
                <a:cs typeface="Times New Roman" panose="02020603050405020304" pitchFamily="18" charset="0"/>
              </a:rPr>
              <a:t> </a:t>
            </a:r>
            <a:endParaRPr lang="en-US" sz="2000" b="1" dirty="0">
              <a:solidFill>
                <a:srgbClr val="7030A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0F6F3E22-3C3C-479E-8A33-3FA56D5089F4}"/>
              </a:ext>
            </a:extLst>
          </p:cNvPr>
          <p:cNvSpPr txBox="1"/>
          <p:nvPr/>
        </p:nvSpPr>
        <p:spPr>
          <a:xfrm>
            <a:off x="325460" y="5126032"/>
            <a:ext cx="8474382" cy="553998"/>
          </a:xfrm>
          <a:prstGeom prst="rect">
            <a:avLst/>
          </a:prstGeom>
          <a:noFill/>
        </p:spPr>
        <p:txBody>
          <a:bodyPr wrap="square" rtlCol="0">
            <a:spAutoFit/>
          </a:bodyPr>
          <a:lstStyle/>
          <a:p>
            <a:r>
              <a:rPr lang="en-US" sz="3000" b="1" dirty="0">
                <a:solidFill>
                  <a:srgbClr val="7030A0"/>
                </a:solidFill>
                <a:latin typeface="Times New Roman" panose="02020603050405020304" pitchFamily="18" charset="0"/>
                <a:cs typeface="Times New Roman" panose="02020603050405020304" pitchFamily="18" charset="0"/>
              </a:rPr>
              <a:t>C. </a:t>
            </a:r>
            <a:r>
              <a:rPr lang="en-US" sz="2400" b="1" dirty="0" err="1">
                <a:solidFill>
                  <a:srgbClr val="7030A0"/>
                </a:solidFill>
                <a:latin typeface="Times New Roman" panose="02020603050405020304" pitchFamily="18" charset="0"/>
                <a:cs typeface="Times New Roman" panose="02020603050405020304" pitchFamily="18" charset="0"/>
              </a:rPr>
              <a:t>chủ</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yếu</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là</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đất</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badan</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độ</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phì</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kém</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và</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khó</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giữ</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nước</a:t>
            </a:r>
            <a:endParaRPr lang="en-US" sz="3000" b="1" dirty="0">
              <a:solidFill>
                <a:srgbClr val="7030A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648F82F-774D-4CA9-90FF-92E82FD2B825}"/>
              </a:ext>
            </a:extLst>
          </p:cNvPr>
          <p:cNvSpPr txBox="1"/>
          <p:nvPr/>
        </p:nvSpPr>
        <p:spPr>
          <a:xfrm>
            <a:off x="883412" y="2190358"/>
            <a:ext cx="7429163" cy="1461939"/>
          </a:xfrm>
          <a:prstGeom prst="rect">
            <a:avLst/>
          </a:prstGeom>
          <a:noFill/>
        </p:spPr>
        <p:txBody>
          <a:bodyPr wrap="square" rtlCol="0">
            <a:spAutoFit/>
          </a:bodyPr>
          <a:lstStyle/>
          <a:p>
            <a:pPr algn="ctr">
              <a:spcBef>
                <a:spcPts val="600"/>
              </a:spcBef>
              <a:spcAft>
                <a:spcPts val="0"/>
              </a:spcAft>
            </a:pP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trở</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nông</a:t>
            </a:r>
            <a:r>
              <a:rPr lang="en-US" sz="2800" b="1" dirty="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a:p>
            <a:pPr algn="ctr">
              <a:spcBef>
                <a:spcPts val="600"/>
              </a:spcBef>
              <a:spcAft>
                <a:spcPts val="0"/>
              </a:spcAft>
            </a:pPr>
            <a:r>
              <a:rPr lang="en-US" sz="2800" b="1" dirty="0" err="1" smtClean="0">
                <a:latin typeface="Times New Roman" panose="02020603050405020304" pitchFamily="18" charset="0"/>
                <a:cs typeface="Times New Roman" panose="02020603050405020304" pitchFamily="18" charset="0"/>
              </a:rPr>
              <a:t>lâm</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sâu</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Đông</a:t>
            </a:r>
            <a:r>
              <a:rPr lang="en-US" sz="2800" b="1" dirty="0">
                <a:latin typeface="Times New Roman" panose="02020603050405020304" pitchFamily="18" charset="0"/>
                <a:cs typeface="Times New Roman" panose="02020603050405020304" pitchFamily="18" charset="0"/>
              </a:rPr>
              <a:t> Nam </a:t>
            </a:r>
            <a:r>
              <a:rPr lang="en-US" sz="2800" b="1" dirty="0" err="1">
                <a:latin typeface="Times New Roman" panose="02020603050405020304" pitchFamily="18" charset="0"/>
                <a:cs typeface="Times New Roman" panose="02020603050405020304" pitchFamily="18" charset="0"/>
              </a:rPr>
              <a:t>Bộ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endPar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74923BAC-531F-495B-955E-855BCFABAFBC}"/>
              </a:ext>
            </a:extLst>
          </p:cNvPr>
          <p:cNvSpPr txBox="1"/>
          <p:nvPr/>
        </p:nvSpPr>
        <p:spPr>
          <a:xfrm>
            <a:off x="9817041" y="4398923"/>
            <a:ext cx="73151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D</a:t>
            </a:r>
          </a:p>
        </p:txBody>
      </p:sp>
      <p:sp>
        <p:nvSpPr>
          <p:cNvPr id="32" name="Star: 5 Points 31">
            <a:hlinkClick r:id="rId6" action="ppaction://hlinksldjump"/>
            <a:extLst>
              <a:ext uri="{FF2B5EF4-FFF2-40B4-BE49-F238E27FC236}">
                <a16:creationId xmlns:a16="http://schemas.microsoft.com/office/drawing/2014/main" id="{E96C8DA5-7E38-454C-8D92-8F3AF06F9CC8}"/>
              </a:ext>
            </a:extLst>
          </p:cNvPr>
          <p:cNvSpPr/>
          <p:nvPr/>
        </p:nvSpPr>
        <p:spPr>
          <a:xfrm>
            <a:off x="11684000" y="6521986"/>
            <a:ext cx="368453" cy="22224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3" name="Tieng-yeah-tre-con-www_nhacchuongvui_com">
            <a:hlinkClick r:id="" action="ppaction://media"/>
            <a:extLst>
              <a:ext uri="{FF2B5EF4-FFF2-40B4-BE49-F238E27FC236}">
                <a16:creationId xmlns:a16="http://schemas.microsoft.com/office/drawing/2014/main" id="{D1DAFFC3-1392-4FB6-BC9E-7BDFBE9A54B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5042" y="5045254"/>
            <a:ext cx="406400" cy="406400"/>
          </a:xfrm>
          <a:prstGeom prst="rect">
            <a:avLst/>
          </a:prstGeom>
        </p:spPr>
      </p:pic>
    </p:spTree>
    <p:extLst>
      <p:ext uri="{BB962C8B-B14F-4D97-AF65-F5344CB8AC3E}">
        <p14:creationId xmlns:p14="http://schemas.microsoft.com/office/powerpoint/2010/main" val="153123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par>
                                <p:cTn id="19" presetID="22" presetClass="entr" presetSubtype="8" fill="hold" nodeType="with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wipe(left)">
                                      <p:cBhvr>
                                        <p:cTn id="21"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7"/>
                    </p:tgtEl>
                  </p:cond>
                </p:stCondLst>
                <p:endSync evt="end" delay="0">
                  <p:rtn val="all"/>
                </p:endSync>
                <p:childTnLst>
                  <p:par>
                    <p:cTn id="23" fill="hold">
                      <p:stCondLst>
                        <p:cond delay="0"/>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par>
                                <p:cTn id="28" presetID="19" presetClass="emph" presetSubtype="0" fill="hold" nodeType="withEffect">
                                  <p:stCondLst>
                                    <p:cond delay="0"/>
                                  </p:stCondLst>
                                  <p:childTnLst>
                                    <p:animClr clrSpc="rgb" dir="cw">
                                      <p:cBhvr override="childStyle">
                                        <p:cTn id="29" dur="500" fill="hold"/>
                                        <p:tgtEl>
                                          <p:spTgt spid="26">
                                            <p:txEl>
                                              <p:pRg st="0" end="0"/>
                                            </p:txEl>
                                          </p:spTgt>
                                        </p:tgtEl>
                                        <p:attrNameLst>
                                          <p:attrName>style.color</p:attrName>
                                        </p:attrNameLst>
                                      </p:cBhvr>
                                      <p:to>
                                        <a:schemeClr val="accent2"/>
                                      </p:to>
                                    </p:animClr>
                                    <p:animClr clrSpc="rgb" dir="cw">
                                      <p:cBhvr>
                                        <p:cTn id="30" dur="500" fill="hold"/>
                                        <p:tgtEl>
                                          <p:spTgt spid="26">
                                            <p:txEl>
                                              <p:pRg st="0" end="0"/>
                                            </p:txEl>
                                          </p:spTgt>
                                        </p:tgtEl>
                                        <p:attrNameLst>
                                          <p:attrName>fillcolor</p:attrName>
                                        </p:attrNameLst>
                                      </p:cBhvr>
                                      <p:to>
                                        <a:schemeClr val="accent2"/>
                                      </p:to>
                                    </p:animClr>
                                    <p:set>
                                      <p:cBhvr>
                                        <p:cTn id="31" dur="500" fill="hold"/>
                                        <p:tgtEl>
                                          <p:spTgt spid="26">
                                            <p:txEl>
                                              <p:pRg st="0" end="0"/>
                                            </p:txEl>
                                          </p:spTgt>
                                        </p:tgtEl>
                                        <p:attrNameLst>
                                          <p:attrName>fill.type</p:attrName>
                                        </p:attrNameLst>
                                      </p:cBhvr>
                                      <p:to>
                                        <p:strVal val="solid"/>
                                      </p:to>
                                    </p:set>
                                    <p:set>
                                      <p:cBhvr>
                                        <p:cTn id="32" dur="500" fill="hold"/>
                                        <p:tgtEl>
                                          <p:spTgt spid="26">
                                            <p:txEl>
                                              <p:pRg st="0" end="0"/>
                                            </p:txEl>
                                          </p:spTgt>
                                        </p:tgtEl>
                                        <p:attrNameLst>
                                          <p:attrName>fill.on</p:attrName>
                                        </p:attrNameLst>
                                      </p:cBhvr>
                                      <p:to>
                                        <p:strVal val="true"/>
                                      </p:to>
                                    </p:set>
                                  </p:childTnLst>
                                </p:cTn>
                              </p:par>
                            </p:childTnLst>
                          </p:cTn>
                        </p:par>
                      </p:childTnLst>
                    </p:cTn>
                  </p:par>
                </p:childTnLst>
              </p:cTn>
              <p:nextCondLst>
                <p:cond evt="onClick" delay="0">
                  <p:tgtEl>
                    <p:spTgt spid="17"/>
                  </p:tgtEl>
                </p:cond>
              </p:nextCondLst>
            </p:seq>
            <p:audio>
              <p:cMediaNode vol="80000">
                <p:cTn id="33" fill="hold" display="0">
                  <p:stCondLst>
                    <p:cond delay="indefinite"/>
                  </p:stCondLst>
                  <p:endCondLst>
                    <p:cond evt="onStopAudio" delay="0">
                      <p:tgtEl>
                        <p:sldTgt/>
                      </p:tgtEl>
                    </p:cond>
                  </p:endCondLst>
                </p:cTn>
                <p:tgtEl>
                  <p:spTgt spid="3"/>
                </p:tgtEl>
              </p:cMediaNode>
            </p:audio>
          </p:childTnLst>
        </p:cTn>
      </p:par>
    </p:tnLst>
    <p:bldLst>
      <p:bldP spid="27" grpId="0"/>
      <p:bldP spid="28" grpId="0"/>
      <p:bldP spid="29"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431815-6B45-4BC0-8D74-ECC59CDF951D}"/>
              </a:ext>
            </a:extLst>
          </p:cNvPr>
          <p:cNvGrpSpPr/>
          <p:nvPr/>
        </p:nvGrpSpPr>
        <p:grpSpPr>
          <a:xfrm>
            <a:off x="2076314" y="-11091"/>
            <a:ext cx="7537662" cy="1535232"/>
            <a:chOff x="2076314" y="-11091"/>
            <a:chExt cx="7537662" cy="1535232"/>
          </a:xfrm>
        </p:grpSpPr>
        <p:sp>
          <p:nvSpPr>
            <p:cNvPr id="605" name="Rectangle 604">
              <a:extLst>
                <a:ext uri="{FF2B5EF4-FFF2-40B4-BE49-F238E27FC236}">
                  <a16:creationId xmlns:a16="http://schemas.microsoft.com/office/drawing/2014/main" id="{CEB92A88-B8D8-49AC-BF3C-42C4E913A825}"/>
                </a:ext>
              </a:extLst>
            </p:cNvPr>
            <p:cNvSpPr/>
            <p:nvPr/>
          </p:nvSpPr>
          <p:spPr>
            <a:xfrm>
              <a:off x="2634151" y="323812"/>
              <a:ext cx="6979825" cy="1200329"/>
            </a:xfrm>
            <a:prstGeom prst="rect">
              <a:avLst/>
            </a:prstGeom>
            <a:solidFill>
              <a:srgbClr val="006C00"/>
            </a:solidFill>
          </p:spPr>
          <p:txBody>
            <a:bodyPr wrap="square" lIns="91440" tIns="45720" rIns="91440" bIns="45720">
              <a:spAutoFit/>
            </a:bodyPr>
            <a:lstStyle/>
            <a:p>
              <a:pPr algn="ctr"/>
              <a:r>
                <a:rPr lang="en-US" sz="5000" b="1"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7200" b="1" cap="none" spc="0"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THẢO LUẬN</a:t>
              </a:r>
              <a:endParaRPr lang="en-US" sz="5000" b="1" cap="none" spc="0"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pic>
          <p:nvPicPr>
            <p:cNvPr id="606" name="Picture 2" descr="Hình ảnh Tên Lửa Vector Minh Họa Cô Lập Trên Nền Trắng Clip Nghệ Thuật Tên  Lửa, Thiên Hà Clipart, Vectơ, Tên Lửa Vector và PNG với nền trong suốt để  tải">
              <a:extLst>
                <a:ext uri="{FF2B5EF4-FFF2-40B4-BE49-F238E27FC236}">
                  <a16:creationId xmlns:a16="http://schemas.microsoft.com/office/drawing/2014/main" id="{E89C1555-E628-4770-AE0A-740991E27933}"/>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9934" b="91225" l="9500" r="90000">
                          <a14:foregroundMark x1="48083" y1="75000" x2="48083" y2="75000"/>
                          <a14:foregroundMark x1="24167" y1="54719" x2="24167" y2="54719"/>
                          <a14:foregroundMark x1="55667" y1="46358" x2="36417" y2="62417"/>
                          <a14:foregroundMark x1="26667" y1="73427" x2="26667" y2="73427"/>
                          <a14:foregroundMark x1="48667" y1="65315" x2="51333" y2="61258"/>
                          <a14:foregroundMark x1="26667" y1="75166" x2="33833" y2="67964"/>
                          <a14:foregroundMark x1="33833" y1="67964" x2="33833" y2="67632"/>
                          <a14:foregroundMark x1="33667" y1="63411" x2="44750" y2="45778"/>
                          <a14:foregroundMark x1="41250" y1="50993" x2="51583" y2="39735"/>
                          <a14:foregroundMark x1="51583" y1="39735" x2="63250" y2="40811"/>
                          <a14:foregroundMark x1="63250" y1="40811" x2="57833" y2="41970"/>
                          <a14:foregroundMark x1="55083" y1="40563" x2="58167" y2="38079"/>
                          <a14:foregroundMark x1="57000" y1="37666" x2="50000" y2="43874"/>
                          <a14:foregroundMark x1="54083" y1="55050" x2="40500" y2="64156"/>
                          <a14:foregroundMark x1="16750" y1="69205" x2="16750" y2="69205"/>
                          <a14:foregroundMark x1="14583" y1="62252" x2="14583" y2="62252"/>
                          <a14:foregroundMark x1="16333" y1="63990" x2="16333" y2="63990"/>
                          <a14:foregroundMark x1="9583" y1="67053" x2="9583" y2="67053"/>
                          <a14:foregroundMark x1="11333" y1="74586" x2="11333" y2="74586"/>
                          <a14:foregroundMark x1="18667" y1="83113" x2="18667" y2="83113"/>
                          <a14:foregroundMark x1="29583" y1="84437" x2="29583" y2="84437"/>
                          <a14:foregroundMark x1="38750" y1="86010" x2="38750" y2="86010"/>
                          <a14:foregroundMark x1="36417" y1="83692" x2="36417" y2="83692"/>
                          <a14:foregroundMark x1="28000" y1="83113" x2="28000" y2="83113"/>
                          <a14:foregroundMark x1="32917" y1="91225" x2="32917" y2="91225"/>
                          <a14:foregroundMark x1="25333" y1="89238" x2="25333" y2="89238"/>
                          <a14:foregroundMark x1="14417" y1="87169" x2="14417" y2="87169"/>
                          <a14:foregroundMark x1="32500" y1="60844" x2="51583" y2="36921"/>
                          <a14:foregroundMark x1="56417" y1="43709" x2="53333" y2="45199"/>
                        </a14:backgroundRemoval>
                      </a14:imgEffect>
                    </a14:imgLayer>
                  </a14:imgProps>
                </a:ext>
                <a:ext uri="{28A0092B-C50C-407E-A947-70E740481C1C}">
                  <a14:useLocalDpi xmlns:a14="http://schemas.microsoft.com/office/drawing/2010/main" val="0"/>
                </a:ext>
              </a:extLst>
            </a:blip>
            <a:srcRect l="6629" t="12174" r="10885" b="7246"/>
            <a:stretch/>
          </p:blipFill>
          <p:spPr bwMode="auto">
            <a:xfrm>
              <a:off x="2076314" y="-11091"/>
              <a:ext cx="1489784" cy="1465188"/>
            </a:xfrm>
            <a:prstGeom prst="rect">
              <a:avLst/>
            </a:prstGeom>
            <a:noFill/>
            <a:extLst>
              <a:ext uri="{909E8E84-426E-40DD-AFC4-6F175D3DCCD1}">
                <a14:hiddenFill xmlns:a14="http://schemas.microsoft.com/office/drawing/2010/main">
                  <a:solidFill>
                    <a:srgbClr val="FFFFFF"/>
                  </a:solidFill>
                </a14:hiddenFill>
              </a:ext>
            </a:extLst>
          </p:spPr>
        </p:pic>
      </p:grpSp>
      <p:sp>
        <p:nvSpPr>
          <p:cNvPr id="603" name="Rectangle: Rounded Corners 7">
            <a:extLst>
              <a:ext uri="{FF2B5EF4-FFF2-40B4-BE49-F238E27FC236}">
                <a16:creationId xmlns:a16="http://schemas.microsoft.com/office/drawing/2014/main" id="{9731B856-505B-4C12-AE96-B34567953D3E}"/>
              </a:ext>
            </a:extLst>
          </p:cNvPr>
          <p:cNvSpPr/>
          <p:nvPr/>
        </p:nvSpPr>
        <p:spPr>
          <a:xfrm>
            <a:off x="4142968" y="2094958"/>
            <a:ext cx="1942692" cy="3130834"/>
          </a:xfrm>
          <a:prstGeom prst="roundRect">
            <a:avLst/>
          </a:prstGeom>
          <a:solidFill>
            <a:srgbClr val="7030A0"/>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Times New Roman" panose="02020603050405020304" pitchFamily="18" charset="0"/>
                <a:cs typeface="Times New Roman" panose="02020603050405020304" pitchFamily="18" charset="0"/>
              </a:rPr>
              <a:t>Quan </a:t>
            </a:r>
            <a:r>
              <a:rPr lang="en-US" sz="3600" b="1" dirty="0" err="1">
                <a:solidFill>
                  <a:schemeClr val="bg1"/>
                </a:solidFill>
                <a:latin typeface="Times New Roman" panose="02020603050405020304" pitchFamily="18" charset="0"/>
                <a:cs typeface="Times New Roman" panose="02020603050405020304" pitchFamily="18" charset="0"/>
              </a:rPr>
              <a:t>sát</a:t>
            </a:r>
            <a:r>
              <a:rPr lang="en-US" sz="3600" b="1" dirty="0">
                <a:solidFill>
                  <a:schemeClr val="bg1"/>
                </a:solidFill>
                <a:latin typeface="Times New Roman" panose="02020603050405020304" pitchFamily="18" charset="0"/>
                <a:cs typeface="Times New Roman" panose="02020603050405020304" pitchFamily="18" charset="0"/>
              </a:rPr>
              <a:t>  </a:t>
            </a:r>
            <a:endParaRPr lang="en-US" sz="3600" b="1" dirty="0" smtClean="0">
              <a:solidFill>
                <a:schemeClr val="bg1"/>
              </a:solidFill>
              <a:latin typeface="Times New Roman" panose="02020603050405020304" pitchFamily="18" charset="0"/>
              <a:cs typeface="Times New Roman" panose="02020603050405020304" pitchFamily="18" charset="0"/>
            </a:endParaRPr>
          </a:p>
          <a:p>
            <a:pPr algn="ctr"/>
            <a:r>
              <a:rPr lang="en-US" sz="3600" b="1" dirty="0" smtClean="0">
                <a:solidFill>
                  <a:schemeClr val="bg1"/>
                </a:solidFill>
                <a:latin typeface="Times New Roman" panose="02020603050405020304" pitchFamily="18" charset="0"/>
                <a:cs typeface="Times New Roman" panose="02020603050405020304" pitchFamily="18" charset="0"/>
              </a:rPr>
              <a:t>2 </a:t>
            </a:r>
            <a:r>
              <a:rPr lang="en-US" sz="3600" b="1" dirty="0" err="1" smtClean="0">
                <a:solidFill>
                  <a:schemeClr val="bg1"/>
                </a:solidFill>
                <a:latin typeface="Times New Roman" panose="02020603050405020304" pitchFamily="18" charset="0"/>
                <a:cs typeface="Times New Roman" panose="02020603050405020304" pitchFamily="18" charset="0"/>
              </a:rPr>
              <a:t>bảng</a:t>
            </a:r>
            <a:r>
              <a:rPr lang="en-US" sz="3600" b="1" dirty="0" smtClean="0">
                <a:solidFill>
                  <a:schemeClr val="bg1"/>
                </a:solidFill>
                <a:latin typeface="Times New Roman" panose="02020603050405020304" pitchFamily="18" charset="0"/>
                <a:cs typeface="Times New Roman" panose="02020603050405020304" pitchFamily="18" charset="0"/>
              </a:rPr>
              <a:t> </a:t>
            </a:r>
          </a:p>
          <a:p>
            <a:pPr algn="ctr"/>
            <a:r>
              <a:rPr lang="en-US" sz="3600" b="1" dirty="0" err="1" smtClean="0">
                <a:solidFill>
                  <a:schemeClr val="bg1"/>
                </a:solidFill>
                <a:latin typeface="Times New Roman" panose="02020603050405020304" pitchFamily="18" charset="0"/>
                <a:cs typeface="Times New Roman" panose="02020603050405020304" pitchFamily="18" charset="0"/>
              </a:rPr>
              <a:t>số</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chemeClr val="bg1"/>
                </a:solidFill>
                <a:latin typeface="Times New Roman" panose="02020603050405020304" pitchFamily="18" charset="0"/>
                <a:cs typeface="Times New Roman" panose="02020603050405020304" pitchFamily="18" charset="0"/>
              </a:rPr>
              <a:t>liệu</a:t>
            </a:r>
            <a:r>
              <a:rPr lang="en-US" sz="3600" b="1" dirty="0" smtClean="0">
                <a:solidFill>
                  <a:schemeClr val="bg1"/>
                </a:solidFill>
                <a:latin typeface="Times New Roman" panose="02020603050405020304" pitchFamily="18" charset="0"/>
                <a:cs typeface="Times New Roman" panose="02020603050405020304" pitchFamily="18" charset="0"/>
              </a:rPr>
              <a:t> </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604" name="Rectangle: Rounded Corners 7">
            <a:extLst>
              <a:ext uri="{FF2B5EF4-FFF2-40B4-BE49-F238E27FC236}">
                <a16:creationId xmlns:a16="http://schemas.microsoft.com/office/drawing/2014/main" id="{A3BA8D6A-4D01-49E4-8C32-23CAA2363653}"/>
              </a:ext>
            </a:extLst>
          </p:cNvPr>
          <p:cNvSpPr/>
          <p:nvPr/>
        </p:nvSpPr>
        <p:spPr>
          <a:xfrm>
            <a:off x="118793" y="2094958"/>
            <a:ext cx="1838921" cy="3152595"/>
          </a:xfrm>
          <a:prstGeom prst="roundRect">
            <a:avLst/>
          </a:prstGeom>
          <a:solidFill>
            <a:schemeClr val="accent2"/>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Times New Roman" panose="02020603050405020304" pitchFamily="18" charset="0"/>
                <a:cs typeface="Times New Roman" panose="02020603050405020304" pitchFamily="18" charset="0"/>
              </a:rPr>
              <a:t>Hoạt</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động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nhóm</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smtClean="0">
                <a:solidFill>
                  <a:schemeClr val="bg1"/>
                </a:solidFill>
                <a:latin typeface="Times New Roman" panose="02020603050405020304" pitchFamily="18" charset="0"/>
                <a:cs typeface="Times New Roman" panose="02020603050405020304" pitchFamily="18" charset="0"/>
              </a:rPr>
              <a:t>3 </a:t>
            </a:r>
            <a:r>
              <a:rPr lang="en-US" sz="3600" b="1" dirty="0" err="1" smtClean="0">
                <a:solidFill>
                  <a:schemeClr val="bg1"/>
                </a:solidFill>
                <a:latin typeface="Times New Roman" panose="02020603050405020304" pitchFamily="18" charset="0"/>
                <a:cs typeface="Times New Roman" panose="02020603050405020304" pitchFamily="18" charset="0"/>
              </a:rPr>
              <a:t>nhóm</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607" name="Rectangle: Rounded Corners 7">
            <a:extLst>
              <a:ext uri="{FF2B5EF4-FFF2-40B4-BE49-F238E27FC236}">
                <a16:creationId xmlns:a16="http://schemas.microsoft.com/office/drawing/2014/main" id="{D6CE6303-3C40-4361-9869-64BB994762E1}"/>
              </a:ext>
            </a:extLst>
          </p:cNvPr>
          <p:cNvSpPr/>
          <p:nvPr/>
        </p:nvSpPr>
        <p:spPr>
          <a:xfrm>
            <a:off x="6273848" y="2094958"/>
            <a:ext cx="1969651" cy="3123571"/>
          </a:xfrm>
          <a:prstGeom prst="roundRect">
            <a:avLst/>
          </a:prstGeom>
          <a:solidFill>
            <a:srgbClr val="FF2525"/>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Times New Roman" panose="02020603050405020304" pitchFamily="18" charset="0"/>
                <a:cs typeface="Times New Roman" panose="02020603050405020304" pitchFamily="18" charset="0"/>
              </a:rPr>
              <a:t>Rút</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ra</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nhận</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xét</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về</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dịch</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vụ</a:t>
            </a:r>
            <a:r>
              <a:rPr lang="en-US" sz="3600" b="1" dirty="0" smtClean="0">
                <a:solidFill>
                  <a:schemeClr val="tx1"/>
                </a:solidFill>
                <a:latin typeface="Times New Roman" panose="02020603050405020304" pitchFamily="18" charset="0"/>
                <a:cs typeface="Times New Roman" panose="02020603050405020304" pitchFamily="18" charset="0"/>
              </a:rPr>
              <a:t> ở ĐNB</a:t>
            </a:r>
            <a:endParaRPr lang="en-US" sz="3600" b="1" dirty="0">
              <a:solidFill>
                <a:schemeClr val="tx1"/>
              </a:solidFill>
              <a:latin typeface="Times New Roman" panose="02020603050405020304" pitchFamily="18" charset="0"/>
              <a:cs typeface="Times New Roman" panose="02020603050405020304" pitchFamily="18" charset="0"/>
            </a:endParaRPr>
          </a:p>
        </p:txBody>
      </p:sp>
      <p:pic>
        <p:nvPicPr>
          <p:cNvPr id="608" name="Picture 2" descr="Galeria - ícones de natureza grátis">
            <a:extLst>
              <a:ext uri="{FF2B5EF4-FFF2-40B4-BE49-F238E27FC236}">
                <a16:creationId xmlns:a16="http://schemas.microsoft.com/office/drawing/2014/main" id="{394F4396-063A-4CF8-9D59-168B55BB34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429" y="5173168"/>
            <a:ext cx="1634140" cy="1439425"/>
          </a:xfrm>
          <a:prstGeom prst="rect">
            <a:avLst/>
          </a:prstGeom>
          <a:noFill/>
          <a:extLst>
            <a:ext uri="{909E8E84-426E-40DD-AFC4-6F175D3DCCD1}">
              <a14:hiddenFill xmlns:a14="http://schemas.microsoft.com/office/drawing/2010/main">
                <a:solidFill>
                  <a:srgbClr val="FFFFFF"/>
                </a:solidFill>
              </a14:hiddenFill>
            </a:ext>
          </a:extLst>
        </p:spPr>
      </p:pic>
      <p:sp>
        <p:nvSpPr>
          <p:cNvPr id="609" name="Rectangle: Rounded Corners 7">
            <a:extLst>
              <a:ext uri="{FF2B5EF4-FFF2-40B4-BE49-F238E27FC236}">
                <a16:creationId xmlns:a16="http://schemas.microsoft.com/office/drawing/2014/main" id="{D2B680DB-E633-4DF1-9493-1C62B4D6F032}"/>
              </a:ext>
            </a:extLst>
          </p:cNvPr>
          <p:cNvSpPr/>
          <p:nvPr/>
        </p:nvSpPr>
        <p:spPr>
          <a:xfrm>
            <a:off x="8431687" y="2094958"/>
            <a:ext cx="1676379" cy="3112839"/>
          </a:xfrm>
          <a:prstGeom prst="roundRect">
            <a:avLst/>
          </a:prstGeom>
          <a:solidFill>
            <a:srgbClr val="006C00"/>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Times New Roman" panose="02020603050405020304" pitchFamily="18" charset="0"/>
                <a:cs typeface="Times New Roman" panose="02020603050405020304" pitchFamily="18" charset="0"/>
              </a:rPr>
              <a:t>Thời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gian</a:t>
            </a:r>
            <a:r>
              <a:rPr lang="en-US" sz="3600" b="1" dirty="0">
                <a:solidFill>
                  <a:schemeClr val="bg1"/>
                </a:solidFill>
                <a:latin typeface="Times New Roman" panose="02020603050405020304" pitchFamily="18" charset="0"/>
                <a:cs typeface="Times New Roman" panose="02020603050405020304" pitchFamily="18" charset="0"/>
              </a:rPr>
              <a:t>: </a:t>
            </a:r>
            <a:endParaRPr lang="en-US" sz="3600" b="1" dirty="0" smtClean="0">
              <a:solidFill>
                <a:schemeClr val="bg1"/>
              </a:solidFill>
              <a:latin typeface="Times New Roman" panose="02020603050405020304" pitchFamily="18" charset="0"/>
              <a:cs typeface="Times New Roman" panose="02020603050405020304" pitchFamily="18" charset="0"/>
            </a:endParaRPr>
          </a:p>
          <a:p>
            <a:pPr algn="ctr"/>
            <a:r>
              <a:rPr lang="en-US" sz="3600" b="1" dirty="0">
                <a:solidFill>
                  <a:schemeClr val="bg1"/>
                </a:solidFill>
                <a:latin typeface="Times New Roman" panose="02020603050405020304" pitchFamily="18" charset="0"/>
                <a:cs typeface="Times New Roman" panose="02020603050405020304" pitchFamily="18" charset="0"/>
              </a:rPr>
              <a:t>4</a:t>
            </a:r>
            <a:r>
              <a:rPr lang="en-US" sz="3600" b="1" dirty="0" smtClean="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phút</a:t>
            </a:r>
            <a:endParaRPr lang="en-US" sz="3600" b="1" dirty="0">
              <a:solidFill>
                <a:schemeClr val="bg1"/>
              </a:solidFill>
              <a:latin typeface="Times New Roman" panose="02020603050405020304" pitchFamily="18" charset="0"/>
              <a:cs typeface="Times New Roman" panose="02020603050405020304" pitchFamily="18" charset="0"/>
            </a:endParaRPr>
          </a:p>
        </p:txBody>
      </p:sp>
      <p:pic>
        <p:nvPicPr>
          <p:cNvPr id="610" name="Picture 8" descr="Nhóm | Teams - Cộng đồng Kiến trúc cảnh quan">
            <a:extLst>
              <a:ext uri="{FF2B5EF4-FFF2-40B4-BE49-F238E27FC236}">
                <a16:creationId xmlns:a16="http://schemas.microsoft.com/office/drawing/2014/main" id="{2F1BF12D-A5DE-430F-8779-7A794F0F4FF4}"/>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35302" y="5285526"/>
            <a:ext cx="1345551" cy="1299152"/>
          </a:xfrm>
          <a:prstGeom prst="rect">
            <a:avLst/>
          </a:prstGeom>
          <a:noFill/>
          <a:extLst>
            <a:ext uri="{909E8E84-426E-40DD-AFC4-6F175D3DCCD1}">
              <a14:hiddenFill xmlns:a14="http://schemas.microsoft.com/office/drawing/2010/main">
                <a:solidFill>
                  <a:srgbClr val="FFFFFF"/>
                </a:solidFill>
              </a14:hiddenFill>
            </a:ext>
          </a:extLst>
        </p:spPr>
      </p:pic>
      <p:sp>
        <p:nvSpPr>
          <p:cNvPr id="611" name="Rectangle: Rounded Corners 7">
            <a:extLst>
              <a:ext uri="{FF2B5EF4-FFF2-40B4-BE49-F238E27FC236}">
                <a16:creationId xmlns:a16="http://schemas.microsoft.com/office/drawing/2014/main" id="{67EE3694-8414-4DFD-926A-EB30DD533E39}"/>
              </a:ext>
            </a:extLst>
          </p:cNvPr>
          <p:cNvSpPr/>
          <p:nvPr/>
        </p:nvSpPr>
        <p:spPr>
          <a:xfrm>
            <a:off x="2088444" y="2094958"/>
            <a:ext cx="1838921" cy="3179737"/>
          </a:xfrm>
          <a:prstGeom prst="roundRect">
            <a:avLst/>
          </a:prstGeom>
          <a:solidFill>
            <a:schemeClr val="bg1"/>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Chuẩn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bị</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bút</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giấy</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nháp</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máy</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tính</a:t>
            </a:r>
            <a:endParaRPr lang="en-US" sz="3600" b="1" dirty="0">
              <a:solidFill>
                <a:schemeClr val="tx1"/>
              </a:solidFill>
              <a:latin typeface="Times New Roman" panose="02020603050405020304" pitchFamily="18" charset="0"/>
              <a:cs typeface="Times New Roman" panose="02020603050405020304" pitchFamily="18" charset="0"/>
            </a:endParaRPr>
          </a:p>
        </p:txBody>
      </p:sp>
      <p:pic>
        <p:nvPicPr>
          <p:cNvPr id="612" name="Picture 2" descr="Giấy Máy Tính Biểu Tượng Bút Chì - biểu tượng bút chì png tải về - Miễn phí  trong suốt Trắng png Tải về.">
            <a:extLst>
              <a:ext uri="{FF2B5EF4-FFF2-40B4-BE49-F238E27FC236}">
                <a16:creationId xmlns:a16="http://schemas.microsoft.com/office/drawing/2014/main" id="{0E4B454C-B337-44AA-A1C0-A9FD078CF465}"/>
              </a:ext>
            </a:extLst>
          </p:cNvPr>
          <p:cNvPicPr>
            <a:picLocks noChangeAspect="1" noChangeArrowheads="1"/>
          </p:cNvPicPr>
          <p:nvPr/>
        </p:nvPicPr>
        <p:blipFill rotWithShape="1">
          <a:blip r:embed="rId7" cstate="hqprint">
            <a:extLst>
              <a:ext uri="{BEBA8EAE-BF5A-486C-A8C5-ECC9F3942E4B}">
                <a14:imgProps xmlns:a14="http://schemas.microsoft.com/office/drawing/2010/main">
                  <a14:imgLayer r:embed="rId8">
                    <a14:imgEffect>
                      <a14:backgroundRemoval t="5000" b="90000" l="10000" r="90000">
                        <a14:foregroundMark x1="27111" y1="22885" x2="27111" y2="22885"/>
                        <a14:foregroundMark x1="35444" y1="5000" x2="35444" y2="5000"/>
                      </a14:backgroundRemoval>
                    </a14:imgEffect>
                  </a14:imgLayer>
                </a14:imgProps>
              </a:ext>
              <a:ext uri="{28A0092B-C50C-407E-A947-70E740481C1C}">
                <a14:useLocalDpi xmlns:a14="http://schemas.microsoft.com/office/drawing/2010/main" val="0"/>
              </a:ext>
            </a:extLst>
          </a:blip>
          <a:srcRect l="23963" t="2980" r="22704" b="3173"/>
          <a:stretch/>
        </p:blipFill>
        <p:spPr bwMode="auto">
          <a:xfrm>
            <a:off x="2495993" y="5357078"/>
            <a:ext cx="1188370" cy="1208177"/>
          </a:xfrm>
          <a:prstGeom prst="rect">
            <a:avLst/>
          </a:prstGeom>
          <a:noFill/>
          <a:extLst>
            <a:ext uri="{909E8E84-426E-40DD-AFC4-6F175D3DCCD1}">
              <a14:hiddenFill xmlns:a14="http://schemas.microsoft.com/office/drawing/2010/main">
                <a:solidFill>
                  <a:srgbClr val="FFFFFF"/>
                </a:solidFill>
              </a14:hiddenFill>
            </a:ext>
          </a:extLst>
        </p:spPr>
      </p:pic>
      <p:pic>
        <p:nvPicPr>
          <p:cNvPr id="613" name="Picture 8" descr="Hình ảnh Đồng Hồ Báo Thức Biểu Tượng, đồng Hồ Clipart, Đồng Hồ Biểu Tượng,  Biểu Tượng Báo động Vector và PNG với nền trong suốt để tải xuống miễn phí">
            <a:extLst>
              <a:ext uri="{FF2B5EF4-FFF2-40B4-BE49-F238E27FC236}">
                <a16:creationId xmlns:a16="http://schemas.microsoft.com/office/drawing/2014/main" id="{0ED8DB4E-9DDA-4542-ABD4-79DAEDDCBA37}"/>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16198" t="8932" r="15052" b="9818"/>
          <a:stretch/>
        </p:blipFill>
        <p:spPr bwMode="auto">
          <a:xfrm>
            <a:off x="8775804" y="5309740"/>
            <a:ext cx="1158615" cy="1369272"/>
          </a:xfrm>
          <a:prstGeom prst="rect">
            <a:avLst/>
          </a:prstGeom>
          <a:noFill/>
          <a:extLst>
            <a:ext uri="{909E8E84-426E-40DD-AFC4-6F175D3DCCD1}">
              <a14:hiddenFill xmlns:a14="http://schemas.microsoft.com/office/drawing/2010/main">
                <a:solidFill>
                  <a:srgbClr val="FFFFFF"/>
                </a:solidFill>
              </a14:hiddenFill>
            </a:ext>
          </a:extLst>
        </p:spPr>
      </p:pic>
      <p:pic>
        <p:nvPicPr>
          <p:cNvPr id="614" name="Picture 4" descr="Copy writer RGB color icon stock vector. Illustration of flat - 187369446">
            <a:extLst>
              <a:ext uri="{FF2B5EF4-FFF2-40B4-BE49-F238E27FC236}">
                <a16:creationId xmlns:a16="http://schemas.microsoft.com/office/drawing/2014/main" id="{38546D80-9391-4DF3-AFEB-2CFB5119F127}"/>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18377" t="22995" r="18409" b="27923"/>
          <a:stretch/>
        </p:blipFill>
        <p:spPr bwMode="auto">
          <a:xfrm>
            <a:off x="6525642" y="5409206"/>
            <a:ext cx="1442686" cy="1156049"/>
          </a:xfrm>
          <a:prstGeom prst="rect">
            <a:avLst/>
          </a:prstGeom>
          <a:noFill/>
          <a:extLst>
            <a:ext uri="{909E8E84-426E-40DD-AFC4-6F175D3DCCD1}">
              <a14:hiddenFill xmlns:a14="http://schemas.microsoft.com/office/drawing/2010/main">
                <a:solidFill>
                  <a:srgbClr val="FFFFFF"/>
                </a:solidFill>
              </a14:hiddenFill>
            </a:ext>
          </a:extLst>
        </p:spPr>
      </p:pic>
      <p:sp>
        <p:nvSpPr>
          <p:cNvPr id="615" name="Rectangle: Rounded Corners 7">
            <a:extLst>
              <a:ext uri="{FF2B5EF4-FFF2-40B4-BE49-F238E27FC236}">
                <a16:creationId xmlns:a16="http://schemas.microsoft.com/office/drawing/2014/main" id="{67B3FEC1-760E-4B1E-93CD-74D3D46FF791}"/>
              </a:ext>
            </a:extLst>
          </p:cNvPr>
          <p:cNvSpPr/>
          <p:nvPr/>
        </p:nvSpPr>
        <p:spPr>
          <a:xfrm>
            <a:off x="10296254" y="2094958"/>
            <a:ext cx="1476044" cy="3078211"/>
          </a:xfrm>
          <a:prstGeom prst="roundRect">
            <a:avLst/>
          </a:prstGeom>
          <a:solidFill>
            <a:srgbClr val="00B0F0"/>
          </a:solidFill>
          <a:ln w="3175">
            <a:solidFill>
              <a:schemeClr val="tx1"/>
            </a:solid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Hết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giờ</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bày</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nhận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xét</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616" name="Picture 2" descr="navocado-task-badges-legal-task-icons-smaller | Icon, Task, Icon collection">
            <a:extLst>
              <a:ext uri="{FF2B5EF4-FFF2-40B4-BE49-F238E27FC236}">
                <a16:creationId xmlns:a16="http://schemas.microsoft.com/office/drawing/2014/main" id="{821FACA5-DEE8-49A2-A437-53AAEC263A5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7654" t="79227" b="1915"/>
          <a:stretch/>
        </p:blipFill>
        <p:spPr bwMode="auto">
          <a:xfrm>
            <a:off x="10447327" y="5309740"/>
            <a:ext cx="1324971" cy="1255515"/>
          </a:xfrm>
          <a:prstGeom prst="rect">
            <a:avLst/>
          </a:prstGeom>
          <a:noFill/>
          <a:extLst>
            <a:ext uri="{909E8E84-426E-40DD-AFC4-6F175D3DCCD1}">
              <a14:hiddenFill xmlns:a14="http://schemas.microsoft.com/office/drawing/2010/main">
                <a:solidFill>
                  <a:srgbClr val="FFFFFF"/>
                </a:solidFill>
              </a14:hiddenFill>
            </a:ext>
          </a:extLst>
        </p:spPr>
      </p:pic>
      <p:cxnSp>
        <p:nvCxnSpPr>
          <p:cNvPr id="617" name="Straight Connector 616">
            <a:extLst>
              <a:ext uri="{FF2B5EF4-FFF2-40B4-BE49-F238E27FC236}">
                <a16:creationId xmlns:a16="http://schemas.microsoft.com/office/drawing/2014/main" id="{8529DE91-F9A3-4AAE-9D59-914616AB64F5}"/>
              </a:ext>
            </a:extLst>
          </p:cNvPr>
          <p:cNvCxnSpPr/>
          <p:nvPr/>
        </p:nvCxnSpPr>
        <p:spPr>
          <a:xfrm>
            <a:off x="177848" y="1962497"/>
            <a:ext cx="12192000"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93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4"/>
                                        </p:tgtEl>
                                        <p:attrNameLst>
                                          <p:attrName>style.visibility</p:attrName>
                                        </p:attrNameLst>
                                      </p:cBhvr>
                                      <p:to>
                                        <p:strVal val="visible"/>
                                      </p:to>
                                    </p:set>
                                    <p:animEffect transition="in" filter="barn(inVertical)">
                                      <p:cBhvr>
                                        <p:cTn id="7" dur="500"/>
                                        <p:tgtEl>
                                          <p:spTgt spid="604"/>
                                        </p:tgtEl>
                                      </p:cBhvr>
                                    </p:animEffect>
                                  </p:childTnLst>
                                </p:cTn>
                              </p:par>
                              <p:par>
                                <p:cTn id="8" presetID="16" presetClass="entr" presetSubtype="21" fill="hold" nodeType="withEffect">
                                  <p:stCondLst>
                                    <p:cond delay="0"/>
                                  </p:stCondLst>
                                  <p:childTnLst>
                                    <p:set>
                                      <p:cBhvr>
                                        <p:cTn id="9" dur="1" fill="hold">
                                          <p:stCondLst>
                                            <p:cond delay="0"/>
                                          </p:stCondLst>
                                        </p:cTn>
                                        <p:tgtEl>
                                          <p:spTgt spid="610"/>
                                        </p:tgtEl>
                                        <p:attrNameLst>
                                          <p:attrName>style.visibility</p:attrName>
                                        </p:attrNameLst>
                                      </p:cBhvr>
                                      <p:to>
                                        <p:strVal val="visible"/>
                                      </p:to>
                                    </p:set>
                                    <p:animEffect transition="in" filter="barn(inVertical)">
                                      <p:cBhvr>
                                        <p:cTn id="10" dur="500"/>
                                        <p:tgtEl>
                                          <p:spTgt spid="6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11"/>
                                        </p:tgtEl>
                                        <p:attrNameLst>
                                          <p:attrName>style.visibility</p:attrName>
                                        </p:attrNameLst>
                                      </p:cBhvr>
                                      <p:to>
                                        <p:strVal val="visible"/>
                                      </p:to>
                                    </p:set>
                                    <p:animEffect transition="in" filter="barn(inVertical)">
                                      <p:cBhvr>
                                        <p:cTn id="13" dur="500"/>
                                        <p:tgtEl>
                                          <p:spTgt spid="611"/>
                                        </p:tgtEl>
                                      </p:cBhvr>
                                    </p:animEffect>
                                  </p:childTnLst>
                                </p:cTn>
                              </p:par>
                              <p:par>
                                <p:cTn id="14" presetID="16" presetClass="entr" presetSubtype="21" fill="hold" nodeType="withEffect">
                                  <p:stCondLst>
                                    <p:cond delay="0"/>
                                  </p:stCondLst>
                                  <p:childTnLst>
                                    <p:set>
                                      <p:cBhvr>
                                        <p:cTn id="15" dur="1" fill="hold">
                                          <p:stCondLst>
                                            <p:cond delay="0"/>
                                          </p:stCondLst>
                                        </p:cTn>
                                        <p:tgtEl>
                                          <p:spTgt spid="612"/>
                                        </p:tgtEl>
                                        <p:attrNameLst>
                                          <p:attrName>style.visibility</p:attrName>
                                        </p:attrNameLst>
                                      </p:cBhvr>
                                      <p:to>
                                        <p:strVal val="visible"/>
                                      </p:to>
                                    </p:set>
                                    <p:animEffect transition="in" filter="barn(inVertical)">
                                      <p:cBhvr>
                                        <p:cTn id="16" dur="500"/>
                                        <p:tgtEl>
                                          <p:spTgt spid="61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03"/>
                                        </p:tgtEl>
                                        <p:attrNameLst>
                                          <p:attrName>style.visibility</p:attrName>
                                        </p:attrNameLst>
                                      </p:cBhvr>
                                      <p:to>
                                        <p:strVal val="visible"/>
                                      </p:to>
                                    </p:set>
                                    <p:animEffect transition="in" filter="barn(inVertical)">
                                      <p:cBhvr>
                                        <p:cTn id="19" dur="500"/>
                                        <p:tgtEl>
                                          <p:spTgt spid="603"/>
                                        </p:tgtEl>
                                      </p:cBhvr>
                                    </p:animEffect>
                                  </p:childTnLst>
                                </p:cTn>
                              </p:par>
                              <p:par>
                                <p:cTn id="20" presetID="16" presetClass="entr" presetSubtype="21" fill="hold" nodeType="withEffect">
                                  <p:stCondLst>
                                    <p:cond delay="0"/>
                                  </p:stCondLst>
                                  <p:childTnLst>
                                    <p:set>
                                      <p:cBhvr>
                                        <p:cTn id="21" dur="1" fill="hold">
                                          <p:stCondLst>
                                            <p:cond delay="0"/>
                                          </p:stCondLst>
                                        </p:cTn>
                                        <p:tgtEl>
                                          <p:spTgt spid="608"/>
                                        </p:tgtEl>
                                        <p:attrNameLst>
                                          <p:attrName>style.visibility</p:attrName>
                                        </p:attrNameLst>
                                      </p:cBhvr>
                                      <p:to>
                                        <p:strVal val="visible"/>
                                      </p:to>
                                    </p:set>
                                    <p:animEffect transition="in" filter="barn(inVertical)">
                                      <p:cBhvr>
                                        <p:cTn id="22" dur="500"/>
                                        <p:tgtEl>
                                          <p:spTgt spid="60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07"/>
                                        </p:tgtEl>
                                        <p:attrNameLst>
                                          <p:attrName>style.visibility</p:attrName>
                                        </p:attrNameLst>
                                      </p:cBhvr>
                                      <p:to>
                                        <p:strVal val="visible"/>
                                      </p:to>
                                    </p:set>
                                    <p:animEffect transition="in" filter="barn(inVertical)">
                                      <p:cBhvr>
                                        <p:cTn id="25" dur="500"/>
                                        <p:tgtEl>
                                          <p:spTgt spid="607"/>
                                        </p:tgtEl>
                                      </p:cBhvr>
                                    </p:animEffect>
                                  </p:childTnLst>
                                </p:cTn>
                              </p:par>
                              <p:par>
                                <p:cTn id="26" presetID="16" presetClass="entr" presetSubtype="21" fill="hold" nodeType="withEffect">
                                  <p:stCondLst>
                                    <p:cond delay="0"/>
                                  </p:stCondLst>
                                  <p:childTnLst>
                                    <p:set>
                                      <p:cBhvr>
                                        <p:cTn id="27" dur="1" fill="hold">
                                          <p:stCondLst>
                                            <p:cond delay="0"/>
                                          </p:stCondLst>
                                        </p:cTn>
                                        <p:tgtEl>
                                          <p:spTgt spid="614"/>
                                        </p:tgtEl>
                                        <p:attrNameLst>
                                          <p:attrName>style.visibility</p:attrName>
                                        </p:attrNameLst>
                                      </p:cBhvr>
                                      <p:to>
                                        <p:strVal val="visible"/>
                                      </p:to>
                                    </p:set>
                                    <p:animEffect transition="in" filter="barn(inVertical)">
                                      <p:cBhvr>
                                        <p:cTn id="28" dur="500"/>
                                        <p:tgtEl>
                                          <p:spTgt spid="6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09"/>
                                        </p:tgtEl>
                                        <p:attrNameLst>
                                          <p:attrName>style.visibility</p:attrName>
                                        </p:attrNameLst>
                                      </p:cBhvr>
                                      <p:to>
                                        <p:strVal val="visible"/>
                                      </p:to>
                                    </p:set>
                                    <p:animEffect transition="in" filter="barn(inVertical)">
                                      <p:cBhvr>
                                        <p:cTn id="31" dur="500"/>
                                        <p:tgtEl>
                                          <p:spTgt spid="609"/>
                                        </p:tgtEl>
                                      </p:cBhvr>
                                    </p:animEffect>
                                  </p:childTnLst>
                                </p:cTn>
                              </p:par>
                              <p:par>
                                <p:cTn id="32" presetID="16" presetClass="entr" presetSubtype="21" fill="hold" nodeType="withEffect">
                                  <p:stCondLst>
                                    <p:cond delay="0"/>
                                  </p:stCondLst>
                                  <p:childTnLst>
                                    <p:set>
                                      <p:cBhvr>
                                        <p:cTn id="33" dur="1" fill="hold">
                                          <p:stCondLst>
                                            <p:cond delay="0"/>
                                          </p:stCondLst>
                                        </p:cTn>
                                        <p:tgtEl>
                                          <p:spTgt spid="613"/>
                                        </p:tgtEl>
                                        <p:attrNameLst>
                                          <p:attrName>style.visibility</p:attrName>
                                        </p:attrNameLst>
                                      </p:cBhvr>
                                      <p:to>
                                        <p:strVal val="visible"/>
                                      </p:to>
                                    </p:set>
                                    <p:animEffect transition="in" filter="barn(inVertical)">
                                      <p:cBhvr>
                                        <p:cTn id="34" dur="500"/>
                                        <p:tgtEl>
                                          <p:spTgt spid="6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615"/>
                                        </p:tgtEl>
                                        <p:attrNameLst>
                                          <p:attrName>style.visibility</p:attrName>
                                        </p:attrNameLst>
                                      </p:cBhvr>
                                      <p:to>
                                        <p:strVal val="visible"/>
                                      </p:to>
                                    </p:set>
                                    <p:animEffect transition="in" filter="barn(inVertical)">
                                      <p:cBhvr>
                                        <p:cTn id="37" dur="500"/>
                                        <p:tgtEl>
                                          <p:spTgt spid="615"/>
                                        </p:tgtEl>
                                      </p:cBhvr>
                                    </p:animEffect>
                                  </p:childTnLst>
                                </p:cTn>
                              </p:par>
                              <p:par>
                                <p:cTn id="38" presetID="16" presetClass="entr" presetSubtype="21" fill="hold" nodeType="withEffect">
                                  <p:stCondLst>
                                    <p:cond delay="0"/>
                                  </p:stCondLst>
                                  <p:childTnLst>
                                    <p:set>
                                      <p:cBhvr>
                                        <p:cTn id="39" dur="1" fill="hold">
                                          <p:stCondLst>
                                            <p:cond delay="0"/>
                                          </p:stCondLst>
                                        </p:cTn>
                                        <p:tgtEl>
                                          <p:spTgt spid="616"/>
                                        </p:tgtEl>
                                        <p:attrNameLst>
                                          <p:attrName>style.visibility</p:attrName>
                                        </p:attrNameLst>
                                      </p:cBhvr>
                                      <p:to>
                                        <p:strVal val="visible"/>
                                      </p:to>
                                    </p:set>
                                    <p:animEffect transition="in" filter="barn(inVertical)">
                                      <p:cBhvr>
                                        <p:cTn id="40" dur="500"/>
                                        <p:tgtEl>
                                          <p:spTgt spid="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 grpId="0" animBg="1"/>
      <p:bldP spid="604" grpId="0" animBg="1"/>
      <p:bldP spid="607" grpId="0" animBg="1"/>
      <p:bldP spid="609" grpId="0" animBg="1"/>
      <p:bldP spid="611" grpId="0" animBg="1"/>
      <p:bldP spid="6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D353D2-C9FA-4AFC-8013-4E35E0DA699B}"/>
              </a:ext>
            </a:extLst>
          </p:cNvPr>
          <p:cNvSpPr txBox="1"/>
          <p:nvPr/>
        </p:nvSpPr>
        <p:spPr>
          <a:xfrm>
            <a:off x="388620" y="71869"/>
            <a:ext cx="12192000" cy="523220"/>
          </a:xfrm>
          <a:prstGeom prst="rect">
            <a:avLst/>
          </a:prstGeom>
          <a:noFill/>
        </p:spPr>
        <p:txBody>
          <a:bodyPr wrap="square" rtlCol="0">
            <a:spAutoFit/>
          </a:bodyPr>
          <a:lstStyle/>
          <a:p>
            <a:r>
              <a:rPr lang="en-US" sz="2800" b="1" dirty="0" smtClean="0">
                <a:solidFill>
                  <a:srgbClr val="7030A0"/>
                </a:solidFill>
                <a:latin typeface="Times New Roman" panose="02020603050405020304" pitchFamily="18" charset="0"/>
                <a:cs typeface="Times New Roman" panose="02020603050405020304" pitchFamily="18" charset="0"/>
              </a:rPr>
              <a:t>CƠ CẤU KINH TẾ CỦA ĐÔNG NAM BỘ VÀ CẢ NƯỚC, NĂM 2014 (%)</a:t>
            </a:r>
            <a:endParaRPr lang="en-US" sz="28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58502223"/>
              </p:ext>
            </p:extLst>
          </p:nvPr>
        </p:nvGraphicFramePr>
        <p:xfrm>
          <a:off x="228600" y="817054"/>
          <a:ext cx="11658600" cy="2116646"/>
        </p:xfrm>
        <a:graphic>
          <a:graphicData uri="http://schemas.openxmlformats.org/drawingml/2006/table">
            <a:tbl>
              <a:tblPr firstRow="1" bandRow="1">
                <a:tableStyleId>{5C22544A-7EE6-4342-B048-85BDC9FD1C3A}</a:tableStyleId>
              </a:tblPr>
              <a:tblGrid>
                <a:gridCol w="2914650">
                  <a:extLst>
                    <a:ext uri="{9D8B030D-6E8A-4147-A177-3AD203B41FA5}">
                      <a16:colId xmlns:a16="http://schemas.microsoft.com/office/drawing/2014/main" val="2090972290"/>
                    </a:ext>
                  </a:extLst>
                </a:gridCol>
                <a:gridCol w="2914650">
                  <a:extLst>
                    <a:ext uri="{9D8B030D-6E8A-4147-A177-3AD203B41FA5}">
                      <a16:colId xmlns:a16="http://schemas.microsoft.com/office/drawing/2014/main" val="402768927"/>
                    </a:ext>
                  </a:extLst>
                </a:gridCol>
                <a:gridCol w="4140036">
                  <a:extLst>
                    <a:ext uri="{9D8B030D-6E8A-4147-A177-3AD203B41FA5}">
                      <a16:colId xmlns:a16="http://schemas.microsoft.com/office/drawing/2014/main" val="1857436006"/>
                    </a:ext>
                  </a:extLst>
                </a:gridCol>
                <a:gridCol w="1689264">
                  <a:extLst>
                    <a:ext uri="{9D8B030D-6E8A-4147-A177-3AD203B41FA5}">
                      <a16:colId xmlns:a16="http://schemas.microsoft.com/office/drawing/2014/main" val="3289005325"/>
                    </a:ext>
                  </a:extLst>
                </a:gridCol>
              </a:tblGrid>
              <a:tr h="1080326">
                <a:tc>
                  <a:txBody>
                    <a:bodyPr/>
                    <a:lstStyle/>
                    <a:p>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vực</a:t>
                      </a:r>
                      <a:endParaRPr lang="en-US" sz="2800" b="1" dirty="0" smtClean="0">
                        <a:latin typeface="Times New Roman" panose="02020603050405020304" pitchFamily="18" charset="0"/>
                        <a:cs typeface="Times New Roman" panose="02020603050405020304" pitchFamily="18" charset="0"/>
                      </a:endParaRPr>
                    </a:p>
                    <a:p>
                      <a:r>
                        <a:rPr lang="en-US" sz="2800" b="1" dirty="0" err="1" smtClean="0">
                          <a:latin typeface="Times New Roman" panose="02020603050405020304" pitchFamily="18" charset="0"/>
                          <a:cs typeface="Times New Roman" panose="02020603050405020304" pitchFamily="18" charset="0"/>
                        </a:rPr>
                        <a:t>Vùng</a:t>
                      </a:r>
                      <a:endParaRPr lang="en-US" sz="2800" b="1" dirty="0" smtClean="0">
                        <a:latin typeface="Times New Roman" panose="02020603050405020304" pitchFamily="18" charset="0"/>
                        <a:cs typeface="Times New Roman" panose="02020603050405020304" pitchFamily="18" charset="0"/>
                      </a:endParaRPr>
                    </a:p>
                  </a:txBody>
                  <a:tcPr/>
                </a:tc>
                <a:tc>
                  <a:txBody>
                    <a:bodyPr/>
                    <a:lstStyle/>
                    <a:p>
                      <a:pPr algn="ctr"/>
                      <a:r>
                        <a:rPr lang="en-US" sz="2800" b="1" dirty="0" err="1" smtClean="0">
                          <a:latin typeface="Times New Roman" panose="02020603050405020304" pitchFamily="18" charset="0"/>
                          <a:cs typeface="Times New Roman" panose="02020603050405020304" pitchFamily="18" charset="0"/>
                        </a:rPr>
                        <a:t>Nông</a:t>
                      </a:r>
                      <a:r>
                        <a:rPr lang="en-US" sz="2800" b="1" dirty="0" smtClean="0">
                          <a:latin typeface="Times New Roman" panose="02020603050405020304" pitchFamily="18" charset="0"/>
                          <a:cs typeface="Times New Roman" panose="02020603050405020304" pitchFamily="18" charset="0"/>
                        </a:rPr>
                        <a:t>,</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lâm</a:t>
                      </a:r>
                      <a:r>
                        <a:rPr lang="en-US" sz="2800" b="1" baseline="0" dirty="0" smtClean="0">
                          <a:latin typeface="Times New Roman" panose="02020603050405020304" pitchFamily="18" charset="0"/>
                          <a:cs typeface="Times New Roman" panose="02020603050405020304" pitchFamily="18" charset="0"/>
                        </a:rPr>
                        <a:t>, </a:t>
                      </a:r>
                    </a:p>
                    <a:p>
                      <a:pPr algn="ctr"/>
                      <a:r>
                        <a:rPr lang="en-US" sz="2800" b="1" baseline="0" dirty="0" err="1" smtClean="0">
                          <a:latin typeface="Times New Roman" panose="02020603050405020304" pitchFamily="18" charset="0"/>
                          <a:cs typeface="Times New Roman" panose="02020603050405020304" pitchFamily="18" charset="0"/>
                        </a:rPr>
                        <a:t>ngư</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nghiệp</a:t>
                      </a:r>
                      <a:endParaRPr lang="en-US" sz="2800" b="1" dirty="0">
                        <a:latin typeface="Times New Roman" panose="02020603050405020304" pitchFamily="18" charset="0"/>
                        <a:cs typeface="Times New Roman" panose="02020603050405020304" pitchFamily="18" charset="0"/>
                      </a:endParaRPr>
                    </a:p>
                  </a:txBody>
                  <a:tcPr/>
                </a:tc>
                <a:tc>
                  <a:txBody>
                    <a:bodyPr/>
                    <a:lstStyle/>
                    <a:p>
                      <a:pPr algn="ctr"/>
                      <a:r>
                        <a:rPr lang="en-US" sz="2800" b="1" dirty="0" err="1" smtClean="0">
                          <a:latin typeface="Times New Roman" panose="02020603050405020304" pitchFamily="18" charset="0"/>
                          <a:cs typeface="Times New Roman" panose="02020603050405020304" pitchFamily="18" charset="0"/>
                        </a:rPr>
                        <a:t>Công</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nghiệp</a:t>
                      </a:r>
                      <a:r>
                        <a:rPr lang="en-US" sz="2800" b="1" baseline="0" dirty="0" smtClean="0">
                          <a:latin typeface="Times New Roman" panose="02020603050405020304" pitchFamily="18" charset="0"/>
                          <a:cs typeface="Times New Roman" panose="02020603050405020304" pitchFamily="18" charset="0"/>
                        </a:rPr>
                        <a:t> – </a:t>
                      </a:r>
                      <a:r>
                        <a:rPr lang="en-US" sz="2800" b="1" baseline="0" dirty="0" err="1" smtClean="0">
                          <a:latin typeface="Times New Roman" panose="02020603050405020304" pitchFamily="18" charset="0"/>
                          <a:cs typeface="Times New Roman" panose="02020603050405020304" pitchFamily="18" charset="0"/>
                        </a:rPr>
                        <a:t>xây</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dựng</a:t>
                      </a:r>
                      <a:endParaRPr lang="en-US" sz="2800" b="1" dirty="0">
                        <a:latin typeface="Times New Roman" panose="02020603050405020304" pitchFamily="18" charset="0"/>
                        <a:cs typeface="Times New Roman" panose="02020603050405020304" pitchFamily="18" charset="0"/>
                      </a:endParaRPr>
                    </a:p>
                  </a:txBody>
                  <a:tcPr/>
                </a:tc>
                <a:tc>
                  <a:txBody>
                    <a:bodyPr/>
                    <a:lstStyle/>
                    <a:p>
                      <a:pPr algn="ctr"/>
                      <a:r>
                        <a:rPr lang="en-US" sz="2800" b="1" dirty="0" err="1" smtClean="0">
                          <a:latin typeface="Times New Roman" panose="02020603050405020304" pitchFamily="18" charset="0"/>
                          <a:cs typeface="Times New Roman" panose="02020603050405020304" pitchFamily="18" charset="0"/>
                        </a:rPr>
                        <a:t>Dịch</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vụ</a:t>
                      </a:r>
                      <a:endParaRPr lang="en-US" sz="2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87074661"/>
                  </a:ext>
                </a:extLst>
              </a:tr>
              <a:tr h="370840">
                <a:tc>
                  <a:txBody>
                    <a:bodyPr/>
                    <a:lstStyle/>
                    <a:p>
                      <a:pPr algn="ctr"/>
                      <a:r>
                        <a:rPr lang="en-US" sz="2800" b="1" dirty="0" err="1" smtClean="0">
                          <a:latin typeface="Times New Roman" panose="02020603050405020304" pitchFamily="18" charset="0"/>
                          <a:cs typeface="Times New Roman" panose="02020603050405020304" pitchFamily="18" charset="0"/>
                        </a:rPr>
                        <a:t>Đông</a:t>
                      </a:r>
                      <a:r>
                        <a:rPr lang="en-US" sz="2800" b="1" baseline="0" dirty="0" smtClean="0">
                          <a:latin typeface="Times New Roman" panose="02020603050405020304" pitchFamily="18" charset="0"/>
                          <a:cs typeface="Times New Roman" panose="02020603050405020304" pitchFamily="18" charset="0"/>
                        </a:rPr>
                        <a:t> Nam </a:t>
                      </a:r>
                      <a:r>
                        <a:rPr lang="en-US" sz="2800" b="1" baseline="0" dirty="0" err="1" smtClean="0">
                          <a:latin typeface="Times New Roman" panose="02020603050405020304" pitchFamily="18" charset="0"/>
                          <a:cs typeface="Times New Roman" panose="02020603050405020304" pitchFamily="18" charset="0"/>
                        </a:rPr>
                        <a:t>Bộ</a:t>
                      </a:r>
                      <a:endParaRPr lang="en-US" sz="28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latin typeface="Times New Roman" panose="02020603050405020304" pitchFamily="18" charset="0"/>
                          <a:cs typeface="Times New Roman" panose="02020603050405020304" pitchFamily="18" charset="0"/>
                        </a:rPr>
                        <a:t>3.9</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latin typeface="Times New Roman" panose="02020603050405020304" pitchFamily="18" charset="0"/>
                          <a:cs typeface="Times New Roman" panose="02020603050405020304" pitchFamily="18" charset="0"/>
                        </a:rPr>
                        <a:t>53.1</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latin typeface="Times New Roman" panose="02020603050405020304" pitchFamily="18" charset="0"/>
                          <a:cs typeface="Times New Roman" panose="02020603050405020304" pitchFamily="18" charset="0"/>
                        </a:rPr>
                        <a:t>43</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63193550"/>
                  </a:ext>
                </a:extLst>
              </a:tr>
              <a:tr h="370840">
                <a:tc>
                  <a:txBody>
                    <a:bodyPr/>
                    <a:lstStyle/>
                    <a:p>
                      <a:pPr algn="ctr"/>
                      <a:r>
                        <a:rPr lang="en-US" sz="2800" b="1" dirty="0" err="1" smtClean="0">
                          <a:latin typeface="Times New Roman" panose="02020603050405020304" pitchFamily="18" charset="0"/>
                          <a:cs typeface="Times New Roman" panose="02020603050405020304" pitchFamily="18" charset="0"/>
                        </a:rPr>
                        <a:t>Cả</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nước</a:t>
                      </a:r>
                      <a:endParaRPr lang="en-US" sz="28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latin typeface="Times New Roman" panose="02020603050405020304" pitchFamily="18" charset="0"/>
                          <a:cs typeface="Times New Roman" panose="02020603050405020304" pitchFamily="18" charset="0"/>
                        </a:rPr>
                        <a:t>18</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latin typeface="Times New Roman" panose="02020603050405020304" pitchFamily="18" charset="0"/>
                          <a:cs typeface="Times New Roman" panose="02020603050405020304" pitchFamily="18" charset="0"/>
                        </a:rPr>
                        <a:t>43</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latin typeface="Times New Roman" panose="02020603050405020304" pitchFamily="18" charset="0"/>
                          <a:cs typeface="Times New Roman" panose="02020603050405020304" pitchFamily="18" charset="0"/>
                        </a:rPr>
                        <a:t>39</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85558429"/>
                  </a:ext>
                </a:extLst>
              </a:tr>
            </a:tbl>
          </a:graphicData>
        </a:graphic>
      </p:graphicFrame>
      <p:cxnSp>
        <p:nvCxnSpPr>
          <p:cNvPr id="6" name="Straight Connector 5"/>
          <p:cNvCxnSpPr/>
          <p:nvPr/>
        </p:nvCxnSpPr>
        <p:spPr>
          <a:xfrm>
            <a:off x="228600" y="817054"/>
            <a:ext cx="2903220" cy="1011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1"/>
          <p:cNvSpPr>
            <a:spLocks noChangeArrowheads="1"/>
          </p:cNvSpPr>
          <p:nvPr/>
        </p:nvSpPr>
        <p:spPr bwMode="auto">
          <a:xfrm>
            <a:off x="0" y="3132230"/>
            <a:ext cx="12191999" cy="345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chemeClr val="accent2"/>
                </a:solidFill>
                <a:effectLst/>
                <a:latin typeface="Times New Roman" panose="02020603050405020304" pitchFamily="18" charset="0"/>
                <a:cs typeface="Times New Roman" panose="02020603050405020304" pitchFamily="18" charset="0"/>
              </a:rPr>
              <a:t>TỈ TRỌNG MỘT SỐ CHỈ TIÊU DỊCH VỤ Ở ĐÔNG NAM BỘ SO VỚI CẢ NƯỚC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accent2"/>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accent2"/>
                </a:solidFill>
                <a:effectLst/>
                <a:latin typeface="Times New Roman" panose="02020603050405020304" pitchFamily="18" charset="0"/>
                <a:cs typeface="Times New Roman" panose="02020603050405020304" pitchFamily="18" charset="0"/>
              </a:rPr>
              <a:t>cả</a:t>
            </a:r>
            <a:r>
              <a:rPr kumimoji="0" lang="en-US" altLang="en-US" sz="2400" b="1" i="0" u="none" strike="noStrike" cap="none" normalizeH="0" baseline="0" dirty="0" smtClean="0">
                <a:ln>
                  <a:noFill/>
                </a:ln>
                <a:solidFill>
                  <a:schemeClr val="accent2"/>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accent2"/>
                </a:solidFill>
                <a:effectLst/>
                <a:latin typeface="Times New Roman" panose="02020603050405020304" pitchFamily="18" charset="0"/>
                <a:cs typeface="Times New Roman" panose="02020603050405020304" pitchFamily="18" charset="0"/>
              </a:rPr>
              <a:t>nước</a:t>
            </a:r>
            <a:r>
              <a:rPr kumimoji="0" lang="en-US" altLang="en-US" sz="2400" b="1" i="0" u="none" strike="noStrike" cap="none" normalizeH="0" baseline="0" dirty="0" smtClean="0">
                <a:ln>
                  <a:noFill/>
                </a:ln>
                <a:solidFill>
                  <a:schemeClr val="accent2"/>
                </a:solidFill>
                <a:effectLst/>
                <a:latin typeface="Times New Roman" panose="02020603050405020304" pitchFamily="18" charset="0"/>
                <a:cs typeface="Times New Roman" panose="02020603050405020304" pitchFamily="18" charset="0"/>
              </a:rPr>
              <a:t> = 100%)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rgbClr val="000000"/>
                </a:solidFill>
                <a:effectLst/>
                <a:latin typeface="OpenSan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OpenSans"/>
              </a:rPr>
              <a:t/>
            </a:r>
            <a:br>
              <a:rPr kumimoji="0" lang="en-US" altLang="en-US" sz="1000" b="0" i="0" u="none" strike="noStrike" cap="none" normalizeH="0" baseline="0" dirty="0" smtClean="0">
                <a:ln>
                  <a:noFill/>
                </a:ln>
                <a:solidFill>
                  <a:srgbClr val="000000"/>
                </a:solidFill>
                <a:effectLst/>
                <a:latin typeface="OpenSans"/>
              </a:rPr>
            </a:br>
            <a:r>
              <a:rPr kumimoji="0" lang="en-US" altLang="en-US" sz="1000" b="0" i="0" u="none" strike="noStrike" cap="none" normalizeH="0" baseline="0" dirty="0" smtClean="0">
                <a:ln>
                  <a:noFill/>
                </a:ln>
                <a:solidFill>
                  <a:srgbClr val="000000"/>
                </a:solidFill>
                <a:effectLst/>
                <a:latin typeface="OpenSans"/>
              </a:rPr>
              <a:t/>
            </a:r>
            <a:br>
              <a:rPr kumimoji="0" lang="en-US" altLang="en-US" sz="1000" b="0" i="0" u="none" strike="noStrike" cap="none" normalizeH="0" baseline="0" dirty="0" smtClean="0">
                <a:ln>
                  <a:noFill/>
                </a:ln>
                <a:solidFill>
                  <a:srgbClr val="000000"/>
                </a:solidFill>
                <a:effectLst/>
                <a:latin typeface="OpenSans"/>
              </a:rPr>
            </a:br>
            <a:endParaRPr kumimoji="0" lang="en-US" altLang="en-US" sz="14400" b="0" i="0" u="none" strike="noStrike" cap="none" normalizeH="0" baseline="0" dirty="0" smtClean="0">
              <a:ln>
                <a:noFill/>
              </a:ln>
              <a:solidFill>
                <a:srgbClr val="000000"/>
              </a:solidFill>
              <a:effectLst/>
              <a:latin typeface="OpenSans"/>
            </a:endParaRPr>
          </a:p>
        </p:txBody>
      </p:sp>
      <p:graphicFrame>
        <p:nvGraphicFramePr>
          <p:cNvPr id="10" name="Table 9"/>
          <p:cNvGraphicFramePr>
            <a:graphicFrameLocks noGrp="1"/>
          </p:cNvGraphicFramePr>
          <p:nvPr>
            <p:extLst>
              <p:ext uri="{D42A27DB-BD31-4B8C-83A1-F6EECF244321}">
                <p14:modId xmlns:p14="http://schemas.microsoft.com/office/powerpoint/2010/main" val="171911094"/>
              </p:ext>
            </p:extLst>
          </p:nvPr>
        </p:nvGraphicFramePr>
        <p:xfrm>
          <a:off x="114300" y="3903710"/>
          <a:ext cx="11887200" cy="2072640"/>
        </p:xfrm>
        <a:graphic>
          <a:graphicData uri="http://schemas.openxmlformats.org/drawingml/2006/table">
            <a:tbl>
              <a:tblPr firstRow="1" bandRow="1">
                <a:tableStyleId>{5C22544A-7EE6-4342-B048-85BDC9FD1C3A}</a:tableStyleId>
              </a:tblPr>
              <a:tblGrid>
                <a:gridCol w="7760043">
                  <a:extLst>
                    <a:ext uri="{9D8B030D-6E8A-4147-A177-3AD203B41FA5}">
                      <a16:colId xmlns:a16="http://schemas.microsoft.com/office/drawing/2014/main" val="1340548544"/>
                    </a:ext>
                  </a:extLst>
                </a:gridCol>
                <a:gridCol w="1037968">
                  <a:extLst>
                    <a:ext uri="{9D8B030D-6E8A-4147-A177-3AD203B41FA5}">
                      <a16:colId xmlns:a16="http://schemas.microsoft.com/office/drawing/2014/main" val="2233285044"/>
                    </a:ext>
                  </a:extLst>
                </a:gridCol>
                <a:gridCol w="1112108">
                  <a:extLst>
                    <a:ext uri="{9D8B030D-6E8A-4147-A177-3AD203B41FA5}">
                      <a16:colId xmlns:a16="http://schemas.microsoft.com/office/drawing/2014/main" val="816269019"/>
                    </a:ext>
                  </a:extLst>
                </a:gridCol>
                <a:gridCol w="939113">
                  <a:extLst>
                    <a:ext uri="{9D8B030D-6E8A-4147-A177-3AD203B41FA5}">
                      <a16:colId xmlns:a16="http://schemas.microsoft.com/office/drawing/2014/main" val="201924863"/>
                    </a:ext>
                  </a:extLst>
                </a:gridCol>
                <a:gridCol w="1037968">
                  <a:extLst>
                    <a:ext uri="{9D8B030D-6E8A-4147-A177-3AD203B41FA5}">
                      <a16:colId xmlns:a16="http://schemas.microsoft.com/office/drawing/2014/main" val="5799330"/>
                    </a:ext>
                  </a:extLst>
                </a:gridCol>
              </a:tblGrid>
              <a:tr h="370840">
                <a:tc>
                  <a:txBody>
                    <a:bodyPr/>
                    <a:lstStyle/>
                    <a:p>
                      <a:pPr algn="ctr"/>
                      <a:r>
                        <a:rPr lang="en-US" sz="2800" b="1" dirty="0" err="1" smtClean="0">
                          <a:latin typeface="Times New Roman" panose="02020603050405020304" pitchFamily="18" charset="0"/>
                          <a:cs typeface="Times New Roman" panose="02020603050405020304" pitchFamily="18" charset="0"/>
                        </a:rPr>
                        <a:t>Năm</a:t>
                      </a:r>
                      <a:endParaRPr lang="en-US" sz="2800" b="1" dirty="0">
                        <a:latin typeface="Times New Roman" panose="02020603050405020304" pitchFamily="18" charset="0"/>
                        <a:cs typeface="Times New Roman" panose="02020603050405020304" pitchFamily="18" charset="0"/>
                      </a:endParaRPr>
                    </a:p>
                  </a:txBody>
                  <a:tcPr/>
                </a:tc>
                <a:tc>
                  <a:txBody>
                    <a:bodyPr/>
                    <a:lstStyle/>
                    <a:p>
                      <a:pPr algn="ctr"/>
                      <a:r>
                        <a:rPr lang="en-US" sz="2800" b="1" dirty="0" smtClean="0">
                          <a:latin typeface="Times New Roman" panose="02020603050405020304" pitchFamily="18" charset="0"/>
                          <a:cs typeface="Times New Roman" panose="02020603050405020304" pitchFamily="18" charset="0"/>
                        </a:rPr>
                        <a:t>1995</a:t>
                      </a:r>
                      <a:endParaRPr lang="en-US" sz="2800" b="1" dirty="0">
                        <a:latin typeface="Times New Roman" panose="02020603050405020304" pitchFamily="18" charset="0"/>
                        <a:cs typeface="Times New Roman" panose="02020603050405020304" pitchFamily="18" charset="0"/>
                      </a:endParaRPr>
                    </a:p>
                  </a:txBody>
                  <a:tcPr/>
                </a:tc>
                <a:tc>
                  <a:txBody>
                    <a:bodyPr/>
                    <a:lstStyle/>
                    <a:p>
                      <a:pPr algn="ctr"/>
                      <a:r>
                        <a:rPr lang="en-US" sz="2800" b="1" dirty="0" smtClean="0">
                          <a:latin typeface="Times New Roman" panose="02020603050405020304" pitchFamily="18" charset="0"/>
                          <a:cs typeface="Times New Roman" panose="02020603050405020304" pitchFamily="18" charset="0"/>
                        </a:rPr>
                        <a:t>2000</a:t>
                      </a:r>
                      <a:endParaRPr lang="en-US" sz="2800" b="1" dirty="0">
                        <a:latin typeface="Times New Roman" panose="02020603050405020304" pitchFamily="18" charset="0"/>
                        <a:cs typeface="Times New Roman" panose="02020603050405020304" pitchFamily="18" charset="0"/>
                      </a:endParaRPr>
                    </a:p>
                  </a:txBody>
                  <a:tcPr/>
                </a:tc>
                <a:tc>
                  <a:txBody>
                    <a:bodyPr/>
                    <a:lstStyle/>
                    <a:p>
                      <a:pPr algn="ctr"/>
                      <a:r>
                        <a:rPr lang="en-US" sz="2800" b="1" dirty="0" smtClean="0">
                          <a:latin typeface="Times New Roman" panose="02020603050405020304" pitchFamily="18" charset="0"/>
                          <a:cs typeface="Times New Roman" panose="02020603050405020304" pitchFamily="18" charset="0"/>
                        </a:rPr>
                        <a:t>2010</a:t>
                      </a:r>
                      <a:endParaRPr lang="en-US" sz="2800" b="1" dirty="0">
                        <a:latin typeface="Times New Roman" panose="02020603050405020304" pitchFamily="18" charset="0"/>
                        <a:cs typeface="Times New Roman" panose="02020603050405020304" pitchFamily="18" charset="0"/>
                      </a:endParaRPr>
                    </a:p>
                  </a:txBody>
                  <a:tcPr/>
                </a:tc>
                <a:tc>
                  <a:txBody>
                    <a:bodyPr/>
                    <a:lstStyle/>
                    <a:p>
                      <a:pPr algn="ctr"/>
                      <a:r>
                        <a:rPr lang="en-US" sz="2800" b="1" dirty="0" smtClean="0">
                          <a:latin typeface="Times New Roman" panose="02020603050405020304" pitchFamily="18" charset="0"/>
                          <a:cs typeface="Times New Roman" panose="02020603050405020304" pitchFamily="18" charset="0"/>
                        </a:rPr>
                        <a:t>2013</a:t>
                      </a:r>
                      <a:endParaRPr lang="en-US" sz="2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90408576"/>
                  </a:ext>
                </a:extLst>
              </a:tr>
              <a:tr h="370840">
                <a:tc>
                  <a:txBody>
                    <a:bodyPr/>
                    <a:lstStyle/>
                    <a:p>
                      <a:pPr algn="ctr"/>
                      <a:r>
                        <a:rPr lang="en-US" sz="2800" b="1" dirty="0" err="1" smtClean="0">
                          <a:latin typeface="Times New Roman" panose="02020603050405020304" pitchFamily="18" charset="0"/>
                          <a:cs typeface="Times New Roman" panose="02020603050405020304" pitchFamily="18" charset="0"/>
                        </a:rPr>
                        <a:t>Tổng</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mức</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bán</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lẻ</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hàng</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hóa</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và</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dịch</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vụ</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tiêu</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dùng</a:t>
                      </a:r>
                      <a:endParaRPr lang="en-US" sz="28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latin typeface="Times New Roman" panose="02020603050405020304" pitchFamily="18" charset="0"/>
                          <a:cs typeface="Times New Roman" panose="02020603050405020304" pitchFamily="18" charset="0"/>
                        </a:rPr>
                        <a:t>35.8</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latin typeface="Times New Roman" panose="02020603050405020304" pitchFamily="18" charset="0"/>
                          <a:cs typeface="Times New Roman" panose="02020603050405020304" pitchFamily="18" charset="0"/>
                        </a:rPr>
                        <a:t>34.9</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latin typeface="Times New Roman" panose="02020603050405020304" pitchFamily="18" charset="0"/>
                          <a:cs typeface="Times New Roman" panose="02020603050405020304" pitchFamily="18" charset="0"/>
                        </a:rPr>
                        <a:t>36.7</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latin typeface="Times New Roman" panose="02020603050405020304" pitchFamily="18" charset="0"/>
                          <a:cs typeface="Times New Roman" panose="02020603050405020304" pitchFamily="18" charset="0"/>
                        </a:rPr>
                        <a:t>34</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27012055"/>
                  </a:ext>
                </a:extLst>
              </a:tr>
              <a:tr h="370840">
                <a:tc>
                  <a:txBody>
                    <a:bodyPr/>
                    <a:lstStyle/>
                    <a:p>
                      <a:pPr algn="ctr"/>
                      <a:r>
                        <a:rPr lang="en-US" sz="2800" b="1" dirty="0" err="1" smtClean="0">
                          <a:latin typeface="Times New Roman" panose="02020603050405020304" pitchFamily="18" charset="0"/>
                          <a:cs typeface="Times New Roman" panose="02020603050405020304" pitchFamily="18" charset="0"/>
                        </a:rPr>
                        <a:t>Số</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lượng</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hành</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khách</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vận</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chuyển</a:t>
                      </a:r>
                      <a:endParaRPr lang="en-US" sz="28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latin typeface="Times New Roman" panose="02020603050405020304" pitchFamily="18" charset="0"/>
                          <a:cs typeface="Times New Roman" panose="02020603050405020304" pitchFamily="18" charset="0"/>
                        </a:rPr>
                        <a:t>31.3</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latin typeface="Times New Roman" panose="02020603050405020304" pitchFamily="18" charset="0"/>
                          <a:cs typeface="Times New Roman" panose="02020603050405020304" pitchFamily="18" charset="0"/>
                        </a:rPr>
                        <a:t>31.3</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latin typeface="Times New Roman" panose="02020603050405020304" pitchFamily="18" charset="0"/>
                          <a:cs typeface="Times New Roman" panose="02020603050405020304" pitchFamily="18" charset="0"/>
                        </a:rPr>
                        <a:t>27.6</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latin typeface="Times New Roman" panose="02020603050405020304" pitchFamily="18" charset="0"/>
                          <a:cs typeface="Times New Roman" panose="02020603050405020304" pitchFamily="18" charset="0"/>
                        </a:rPr>
                        <a:t>31.7</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06853559"/>
                  </a:ext>
                </a:extLst>
              </a:tr>
              <a:tr h="370840">
                <a:tc>
                  <a:txBody>
                    <a:bodyPr/>
                    <a:lstStyle/>
                    <a:p>
                      <a:pPr algn="ctr"/>
                      <a:r>
                        <a:rPr lang="en-US" sz="2800" b="1" dirty="0" err="1" smtClean="0">
                          <a:latin typeface="Times New Roman" panose="02020603050405020304" pitchFamily="18" charset="0"/>
                          <a:cs typeface="Times New Roman" panose="02020603050405020304" pitchFamily="18" charset="0"/>
                        </a:rPr>
                        <a:t>Khối</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lượng</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hành</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khách</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vận</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chuyển</a:t>
                      </a:r>
                      <a:endParaRPr lang="en-US" sz="28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latin typeface="Times New Roman" panose="02020603050405020304" pitchFamily="18" charset="0"/>
                          <a:cs typeface="Times New Roman" panose="02020603050405020304" pitchFamily="18" charset="0"/>
                        </a:rPr>
                        <a:t>17.1</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latin typeface="Times New Roman" panose="02020603050405020304" pitchFamily="18" charset="0"/>
                          <a:cs typeface="Times New Roman" panose="02020603050405020304" pitchFamily="18" charset="0"/>
                        </a:rPr>
                        <a:t>17.5</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latin typeface="Times New Roman" panose="02020603050405020304" pitchFamily="18" charset="0"/>
                          <a:cs typeface="Times New Roman" panose="02020603050405020304" pitchFamily="18" charset="0"/>
                        </a:rPr>
                        <a:t>18.3</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latin typeface="Times New Roman" panose="02020603050405020304" pitchFamily="18" charset="0"/>
                          <a:cs typeface="Times New Roman" panose="02020603050405020304" pitchFamily="18" charset="0"/>
                        </a:rPr>
                        <a:t>18</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04805090"/>
                  </a:ext>
                </a:extLst>
              </a:tr>
            </a:tbl>
          </a:graphicData>
        </a:graphic>
      </p:graphicFrame>
      <p:sp>
        <p:nvSpPr>
          <p:cNvPr id="12" name="TextBox 11">
            <a:extLst>
              <a:ext uri="{FF2B5EF4-FFF2-40B4-BE49-F238E27FC236}">
                <a16:creationId xmlns:a16="http://schemas.microsoft.com/office/drawing/2014/main" id="{F7D353D2-C9FA-4AFC-8013-4E35E0DA699B}"/>
              </a:ext>
            </a:extLst>
          </p:cNvPr>
          <p:cNvSpPr txBox="1"/>
          <p:nvPr/>
        </p:nvSpPr>
        <p:spPr>
          <a:xfrm>
            <a:off x="228600" y="6096447"/>
            <a:ext cx="12192000" cy="615553"/>
          </a:xfrm>
          <a:prstGeom prst="rect">
            <a:avLst/>
          </a:prstGeom>
          <a:noFill/>
        </p:spPr>
        <p:txBody>
          <a:bodyPr wrap="square" rtlCol="0">
            <a:spAutoFit/>
          </a:bodyPr>
          <a:lstStyle/>
          <a:p>
            <a:r>
              <a:rPr lang="en-US" sz="3400" b="1" i="1" dirty="0" err="1" smtClean="0">
                <a:solidFill>
                  <a:srgbClr val="FF0000"/>
                </a:solidFill>
                <a:latin typeface="Times New Roman" panose="02020603050405020304" pitchFamily="18" charset="0"/>
                <a:cs typeface="Times New Roman" panose="02020603050405020304" pitchFamily="18" charset="0"/>
              </a:rPr>
              <a:t>Từ</a:t>
            </a:r>
            <a:r>
              <a:rPr lang="en-US" sz="3400" b="1" i="1" dirty="0" smtClean="0">
                <a:solidFill>
                  <a:srgbClr val="FF0000"/>
                </a:solidFill>
                <a:latin typeface="Times New Roman" panose="02020603050405020304" pitchFamily="18" charset="0"/>
                <a:cs typeface="Times New Roman" panose="02020603050405020304" pitchFamily="18" charset="0"/>
              </a:rPr>
              <a:t> 2 </a:t>
            </a:r>
            <a:r>
              <a:rPr lang="en-US" sz="3400" b="1" i="1" dirty="0" err="1" smtClean="0">
                <a:solidFill>
                  <a:srgbClr val="FF0000"/>
                </a:solidFill>
                <a:latin typeface="Times New Roman" panose="02020603050405020304" pitchFamily="18" charset="0"/>
                <a:cs typeface="Times New Roman" panose="02020603050405020304" pitchFamily="18" charset="0"/>
              </a:rPr>
              <a:t>bảng</a:t>
            </a:r>
            <a:r>
              <a:rPr lang="en-US" sz="3400" b="1" i="1" dirty="0" smtClean="0">
                <a:solidFill>
                  <a:srgbClr val="FF0000"/>
                </a:solidFill>
                <a:latin typeface="Times New Roman" panose="02020603050405020304" pitchFamily="18" charset="0"/>
                <a:cs typeface="Times New Roman" panose="02020603050405020304" pitchFamily="18" charset="0"/>
              </a:rPr>
              <a:t> </a:t>
            </a:r>
            <a:r>
              <a:rPr lang="en-US" sz="3400" b="1" i="1" dirty="0" err="1" smtClean="0">
                <a:solidFill>
                  <a:srgbClr val="FF0000"/>
                </a:solidFill>
                <a:latin typeface="Times New Roman" panose="02020603050405020304" pitchFamily="18" charset="0"/>
                <a:cs typeface="Times New Roman" panose="02020603050405020304" pitchFamily="18" charset="0"/>
              </a:rPr>
              <a:t>số</a:t>
            </a:r>
            <a:r>
              <a:rPr lang="en-US" sz="3400" b="1" i="1" dirty="0" smtClean="0">
                <a:solidFill>
                  <a:srgbClr val="FF0000"/>
                </a:solidFill>
                <a:latin typeface="Times New Roman" panose="02020603050405020304" pitchFamily="18" charset="0"/>
                <a:cs typeface="Times New Roman" panose="02020603050405020304" pitchFamily="18" charset="0"/>
              </a:rPr>
              <a:t> </a:t>
            </a:r>
            <a:r>
              <a:rPr lang="en-US" sz="3400" b="1" i="1" dirty="0" err="1" smtClean="0">
                <a:solidFill>
                  <a:srgbClr val="FF0000"/>
                </a:solidFill>
                <a:latin typeface="Times New Roman" panose="02020603050405020304" pitchFamily="18" charset="0"/>
                <a:cs typeface="Times New Roman" panose="02020603050405020304" pitchFamily="18" charset="0"/>
              </a:rPr>
              <a:t>liệu</a:t>
            </a:r>
            <a:r>
              <a:rPr lang="en-US" sz="3400" b="1" i="1" dirty="0" smtClean="0">
                <a:solidFill>
                  <a:srgbClr val="FF0000"/>
                </a:solidFill>
                <a:latin typeface="Times New Roman" panose="02020603050405020304" pitchFamily="18" charset="0"/>
                <a:cs typeface="Times New Roman" panose="02020603050405020304" pitchFamily="18" charset="0"/>
              </a:rPr>
              <a:t> </a:t>
            </a:r>
            <a:r>
              <a:rPr lang="en-US" sz="3400" b="1" i="1" dirty="0" err="1" smtClean="0">
                <a:solidFill>
                  <a:srgbClr val="FF0000"/>
                </a:solidFill>
                <a:latin typeface="Times New Roman" panose="02020603050405020304" pitchFamily="18" charset="0"/>
                <a:cs typeface="Times New Roman" panose="02020603050405020304" pitchFamily="18" charset="0"/>
              </a:rPr>
              <a:t>trên</a:t>
            </a:r>
            <a:r>
              <a:rPr lang="en-US" sz="3400" b="1" i="1" dirty="0" smtClean="0">
                <a:solidFill>
                  <a:srgbClr val="FF0000"/>
                </a:solidFill>
                <a:latin typeface="Times New Roman" panose="02020603050405020304" pitchFamily="18" charset="0"/>
                <a:cs typeface="Times New Roman" panose="02020603050405020304" pitchFamily="18" charset="0"/>
              </a:rPr>
              <a:t>, </a:t>
            </a:r>
            <a:r>
              <a:rPr lang="en-US" sz="3400" b="1" i="1" dirty="0" err="1" smtClean="0">
                <a:solidFill>
                  <a:srgbClr val="FF0000"/>
                </a:solidFill>
                <a:latin typeface="Times New Roman" panose="02020603050405020304" pitchFamily="18" charset="0"/>
                <a:cs typeface="Times New Roman" panose="02020603050405020304" pitchFamily="18" charset="0"/>
              </a:rPr>
              <a:t>nhận</a:t>
            </a:r>
            <a:r>
              <a:rPr lang="en-US" sz="3400" b="1" i="1" dirty="0" smtClean="0">
                <a:solidFill>
                  <a:srgbClr val="FF0000"/>
                </a:solidFill>
                <a:latin typeface="Times New Roman" panose="02020603050405020304" pitchFamily="18" charset="0"/>
                <a:cs typeface="Times New Roman" panose="02020603050405020304" pitchFamily="18" charset="0"/>
              </a:rPr>
              <a:t> </a:t>
            </a:r>
            <a:r>
              <a:rPr lang="en-US" sz="3400" b="1" i="1" dirty="0" err="1" smtClean="0">
                <a:solidFill>
                  <a:srgbClr val="FF0000"/>
                </a:solidFill>
                <a:latin typeface="Times New Roman" panose="02020603050405020304" pitchFamily="18" charset="0"/>
                <a:cs typeface="Times New Roman" panose="02020603050405020304" pitchFamily="18" charset="0"/>
              </a:rPr>
              <a:t>xét</a:t>
            </a:r>
            <a:r>
              <a:rPr lang="en-US" sz="3400" b="1" i="1" dirty="0" smtClean="0">
                <a:solidFill>
                  <a:srgbClr val="FF0000"/>
                </a:solidFill>
                <a:latin typeface="Times New Roman" panose="02020603050405020304" pitchFamily="18" charset="0"/>
                <a:cs typeface="Times New Roman" panose="02020603050405020304" pitchFamily="18" charset="0"/>
              </a:rPr>
              <a:t> </a:t>
            </a:r>
            <a:r>
              <a:rPr lang="en-US" sz="3400" b="1" i="1" dirty="0" err="1" smtClean="0">
                <a:solidFill>
                  <a:srgbClr val="FF0000"/>
                </a:solidFill>
                <a:latin typeface="Times New Roman" panose="02020603050405020304" pitchFamily="18" charset="0"/>
                <a:cs typeface="Times New Roman" panose="02020603050405020304" pitchFamily="18" charset="0"/>
              </a:rPr>
              <a:t>ngắn</a:t>
            </a:r>
            <a:r>
              <a:rPr lang="en-US" sz="3400" b="1" i="1" dirty="0" smtClean="0">
                <a:solidFill>
                  <a:srgbClr val="FF0000"/>
                </a:solidFill>
                <a:latin typeface="Times New Roman" panose="02020603050405020304" pitchFamily="18" charset="0"/>
                <a:cs typeface="Times New Roman" panose="02020603050405020304" pitchFamily="18" charset="0"/>
              </a:rPr>
              <a:t> </a:t>
            </a:r>
            <a:r>
              <a:rPr lang="en-US" sz="3400" b="1" i="1" dirty="0" err="1" smtClean="0">
                <a:solidFill>
                  <a:srgbClr val="FF0000"/>
                </a:solidFill>
                <a:latin typeface="Times New Roman" panose="02020603050405020304" pitchFamily="18" charset="0"/>
                <a:cs typeface="Times New Roman" panose="02020603050405020304" pitchFamily="18" charset="0"/>
              </a:rPr>
              <a:t>gọn</a:t>
            </a:r>
            <a:r>
              <a:rPr lang="en-US" sz="3400" b="1" i="1" dirty="0" smtClean="0">
                <a:solidFill>
                  <a:srgbClr val="FF0000"/>
                </a:solidFill>
                <a:latin typeface="Times New Roman" panose="02020603050405020304" pitchFamily="18" charset="0"/>
                <a:cs typeface="Times New Roman" panose="02020603050405020304" pitchFamily="18" charset="0"/>
              </a:rPr>
              <a:t> </a:t>
            </a:r>
            <a:r>
              <a:rPr lang="en-US" sz="3400" b="1" i="1" dirty="0" err="1" smtClean="0">
                <a:solidFill>
                  <a:srgbClr val="FF0000"/>
                </a:solidFill>
                <a:latin typeface="Times New Roman" panose="02020603050405020304" pitchFamily="18" charset="0"/>
                <a:cs typeface="Times New Roman" panose="02020603050405020304" pitchFamily="18" charset="0"/>
              </a:rPr>
              <a:t>về</a:t>
            </a:r>
            <a:r>
              <a:rPr lang="en-US" sz="3400" b="1" i="1" dirty="0" smtClean="0">
                <a:solidFill>
                  <a:srgbClr val="FF0000"/>
                </a:solidFill>
                <a:latin typeface="Times New Roman" panose="02020603050405020304" pitchFamily="18" charset="0"/>
                <a:cs typeface="Times New Roman" panose="02020603050405020304" pitchFamily="18" charset="0"/>
              </a:rPr>
              <a:t> </a:t>
            </a:r>
            <a:r>
              <a:rPr lang="en-US" sz="3400" b="1" i="1" dirty="0" err="1" smtClean="0">
                <a:solidFill>
                  <a:srgbClr val="FF0000"/>
                </a:solidFill>
                <a:latin typeface="Times New Roman" panose="02020603050405020304" pitchFamily="18" charset="0"/>
                <a:cs typeface="Times New Roman" panose="02020603050405020304" pitchFamily="18" charset="0"/>
              </a:rPr>
              <a:t>dịch</a:t>
            </a:r>
            <a:r>
              <a:rPr lang="en-US" sz="3400" b="1" i="1" dirty="0" smtClean="0">
                <a:solidFill>
                  <a:srgbClr val="FF0000"/>
                </a:solidFill>
                <a:latin typeface="Times New Roman" panose="02020603050405020304" pitchFamily="18" charset="0"/>
                <a:cs typeface="Times New Roman" panose="02020603050405020304" pitchFamily="18" charset="0"/>
              </a:rPr>
              <a:t> </a:t>
            </a:r>
            <a:r>
              <a:rPr lang="en-US" sz="3400" b="1" i="1" dirty="0" err="1" smtClean="0">
                <a:solidFill>
                  <a:srgbClr val="FF0000"/>
                </a:solidFill>
                <a:latin typeface="Times New Roman" panose="02020603050405020304" pitchFamily="18" charset="0"/>
                <a:cs typeface="Times New Roman" panose="02020603050405020304" pitchFamily="18" charset="0"/>
              </a:rPr>
              <a:t>vụ</a:t>
            </a:r>
            <a:r>
              <a:rPr lang="en-US" sz="3400" b="1" i="1" dirty="0" smtClean="0">
                <a:solidFill>
                  <a:srgbClr val="FF0000"/>
                </a:solidFill>
                <a:latin typeface="Times New Roman" panose="02020603050405020304" pitchFamily="18" charset="0"/>
                <a:cs typeface="Times New Roman" panose="02020603050405020304" pitchFamily="18" charset="0"/>
              </a:rPr>
              <a:t> </a:t>
            </a:r>
            <a:r>
              <a:rPr lang="en-US" sz="3400" b="1" i="1" dirty="0" err="1" smtClean="0">
                <a:solidFill>
                  <a:srgbClr val="FF0000"/>
                </a:solidFill>
                <a:latin typeface="Times New Roman" panose="02020603050405020304" pitchFamily="18" charset="0"/>
                <a:cs typeface="Times New Roman" panose="02020603050405020304" pitchFamily="18" charset="0"/>
              </a:rPr>
              <a:t>của</a:t>
            </a:r>
            <a:r>
              <a:rPr lang="en-US" sz="3400" b="1" i="1" dirty="0" smtClean="0">
                <a:solidFill>
                  <a:srgbClr val="FF0000"/>
                </a:solidFill>
                <a:latin typeface="Times New Roman" panose="02020603050405020304" pitchFamily="18" charset="0"/>
                <a:cs typeface="Times New Roman" panose="02020603050405020304" pitchFamily="18" charset="0"/>
              </a:rPr>
              <a:t> ĐNB</a:t>
            </a:r>
            <a:r>
              <a:rPr lang="en-US" sz="3400" b="1" dirty="0" smtClean="0">
                <a:solidFill>
                  <a:srgbClr val="FF0000"/>
                </a:solidFill>
                <a:latin typeface="Times New Roman" panose="02020603050405020304" pitchFamily="18" charset="0"/>
                <a:cs typeface="Times New Roman" panose="02020603050405020304" pitchFamily="18" charset="0"/>
              </a:rPr>
              <a:t>.</a:t>
            </a:r>
            <a:endParaRPr lang="en-US" sz="3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587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1715974"/>
            <a:ext cx="1714499" cy="3908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latin typeface="Times New Roman" panose="02020603050405020304" pitchFamily="18" charset="0"/>
                <a:cs typeface="Times New Roman" panose="02020603050405020304" pitchFamily="18" charset="0"/>
              </a:rPr>
              <a:t>Dịch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vụ</a:t>
            </a:r>
            <a:r>
              <a:rPr lang="en-US" sz="3600" b="1" dirty="0" smtClean="0">
                <a:latin typeface="Times New Roman" panose="02020603050405020304" pitchFamily="18" charset="0"/>
                <a:cs typeface="Times New Roman" panose="02020603050405020304" pitchFamily="18" charset="0"/>
              </a:rPr>
              <a:t> ĐNB </a:t>
            </a:r>
            <a:r>
              <a:rPr lang="en-US" sz="3600" b="1" dirty="0" err="1" smtClean="0">
                <a:latin typeface="Times New Roman" panose="02020603050405020304" pitchFamily="18" charset="0"/>
                <a:cs typeface="Times New Roman" panose="02020603050405020304" pitchFamily="18" charset="0"/>
              </a:rPr>
              <a:t>phát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triển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mạnh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dạng</a:t>
            </a:r>
            <a:endParaRPr lang="en-US" sz="3600" b="1" dirty="0">
              <a:latin typeface="Times New Roman" panose="02020603050405020304" pitchFamily="18" charset="0"/>
              <a:cs typeface="Times New Roman" panose="02020603050405020304" pitchFamily="18" charset="0"/>
            </a:endParaRPr>
          </a:p>
        </p:txBody>
      </p:sp>
      <p:sp>
        <p:nvSpPr>
          <p:cNvPr id="8" name="Rectangle 7"/>
          <p:cNvSpPr/>
          <p:nvPr/>
        </p:nvSpPr>
        <p:spPr>
          <a:xfrm>
            <a:off x="3383280" y="532805"/>
            <a:ext cx="8808720" cy="13901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7030A0"/>
                </a:solidFill>
                <a:latin typeface="Times New Roman" panose="02020603050405020304" pitchFamily="18" charset="0"/>
                <a:cs typeface="Times New Roman" panose="02020603050405020304" pitchFamily="18" charset="0"/>
              </a:rPr>
              <a:t>ĐNB </a:t>
            </a:r>
            <a:r>
              <a:rPr lang="en-US" sz="4000" dirty="0" err="1">
                <a:solidFill>
                  <a:srgbClr val="7030A0"/>
                </a:solidFill>
                <a:latin typeface="Times New Roman" panose="02020603050405020304" pitchFamily="18" charset="0"/>
                <a:cs typeface="Times New Roman" panose="02020603050405020304" pitchFamily="18" charset="0"/>
              </a:rPr>
              <a:t>là</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địa</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bàn</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có</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sức</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hút</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mạnh</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nhất</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nguồn</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đầu</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tư</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nước</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ngoài</a:t>
            </a:r>
            <a:r>
              <a:rPr lang="en-US" sz="4000" dirty="0" smtClean="0">
                <a:solidFill>
                  <a:srgbClr val="7030A0"/>
                </a:solidFill>
                <a:latin typeface="Times New Roman" panose="02020603050405020304" pitchFamily="18" charset="0"/>
                <a:cs typeface="Times New Roman" panose="02020603050405020304" pitchFamily="18" charset="0"/>
              </a:rPr>
              <a:t>.</a:t>
            </a:r>
            <a:endParaRPr lang="en-US" sz="4000" dirty="0">
              <a:solidFill>
                <a:srgbClr val="7030A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383280" y="2056630"/>
            <a:ext cx="8808720" cy="13901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7030A0"/>
                </a:solidFill>
                <a:latin typeface="Times New Roman" panose="02020603050405020304" pitchFamily="18" charset="0"/>
                <a:cs typeface="Times New Roman" panose="02020603050405020304" pitchFamily="18" charset="0"/>
              </a:rPr>
              <a:t>ĐNB </a:t>
            </a:r>
            <a:r>
              <a:rPr lang="en-US" sz="4000" dirty="0" err="1">
                <a:solidFill>
                  <a:srgbClr val="7030A0"/>
                </a:solidFill>
                <a:latin typeface="Times New Roman" panose="02020603050405020304" pitchFamily="18" charset="0"/>
                <a:cs typeface="Times New Roman" panose="02020603050405020304" pitchFamily="18" charset="0"/>
              </a:rPr>
              <a:t>dẫn</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đầu</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cả</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nước</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trong</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hoạt</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động</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xuất</a:t>
            </a:r>
            <a:r>
              <a:rPr lang="en-US" sz="4000" dirty="0">
                <a:solidFill>
                  <a:srgbClr val="7030A0"/>
                </a:solidFill>
                <a:latin typeface="Times New Roman" panose="02020603050405020304" pitchFamily="18" charset="0"/>
                <a:cs typeface="Times New Roman" panose="02020603050405020304" pitchFamily="18" charset="0"/>
              </a:rPr>
              <a:t> – </a:t>
            </a:r>
            <a:r>
              <a:rPr lang="en-US" sz="4000" dirty="0" err="1">
                <a:solidFill>
                  <a:srgbClr val="7030A0"/>
                </a:solidFill>
                <a:latin typeface="Times New Roman" panose="02020603050405020304" pitchFamily="18" charset="0"/>
                <a:cs typeface="Times New Roman" panose="02020603050405020304" pitchFamily="18" charset="0"/>
              </a:rPr>
              <a:t>nhập</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khẩu</a:t>
            </a:r>
            <a:r>
              <a:rPr lang="en-US" sz="4000" dirty="0" smtClean="0">
                <a:solidFill>
                  <a:srgbClr val="7030A0"/>
                </a:solidFill>
                <a:latin typeface="Times New Roman" panose="02020603050405020304" pitchFamily="18" charset="0"/>
                <a:cs typeface="Times New Roman" panose="02020603050405020304" pitchFamily="18" charset="0"/>
              </a:rPr>
              <a:t>.</a:t>
            </a:r>
            <a:endParaRPr lang="en-US" sz="4000" dirty="0">
              <a:solidFill>
                <a:srgbClr val="7030A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3383280" y="3719924"/>
            <a:ext cx="8808720" cy="13901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7030A0"/>
                </a:solidFill>
                <a:latin typeface="Times New Roman" panose="02020603050405020304" pitchFamily="18" charset="0"/>
                <a:cs typeface="Times New Roman" panose="02020603050405020304" pitchFamily="18" charset="0"/>
              </a:rPr>
              <a:t>TP </a:t>
            </a:r>
            <a:r>
              <a:rPr lang="en-US" sz="4000" dirty="0" err="1">
                <a:solidFill>
                  <a:srgbClr val="7030A0"/>
                </a:solidFill>
                <a:latin typeface="Times New Roman" panose="02020603050405020304" pitchFamily="18" charset="0"/>
                <a:cs typeface="Times New Roman" panose="02020603050405020304" pitchFamily="18" charset="0"/>
              </a:rPr>
              <a:t>Hồ</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Chí</a:t>
            </a:r>
            <a:r>
              <a:rPr lang="en-US" sz="4000" dirty="0">
                <a:solidFill>
                  <a:srgbClr val="7030A0"/>
                </a:solidFill>
                <a:latin typeface="Times New Roman" panose="02020603050405020304" pitchFamily="18" charset="0"/>
                <a:cs typeface="Times New Roman" panose="02020603050405020304" pitchFamily="18" charset="0"/>
              </a:rPr>
              <a:t> Minh </a:t>
            </a:r>
            <a:r>
              <a:rPr lang="en-US" sz="4000" dirty="0" err="1">
                <a:solidFill>
                  <a:srgbClr val="7030A0"/>
                </a:solidFill>
                <a:latin typeface="Times New Roman" panose="02020603050405020304" pitchFamily="18" charset="0"/>
                <a:cs typeface="Times New Roman" panose="02020603050405020304" pitchFamily="18" charset="0"/>
              </a:rPr>
              <a:t>là</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đầu</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mối</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giao</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thông</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quan</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trọng</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hàng</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đầu</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của</a:t>
            </a:r>
            <a:r>
              <a:rPr lang="en-US" sz="4000" dirty="0">
                <a:solidFill>
                  <a:srgbClr val="7030A0"/>
                </a:solidFill>
                <a:latin typeface="Times New Roman" panose="02020603050405020304" pitchFamily="18" charset="0"/>
                <a:cs typeface="Times New Roman" panose="02020603050405020304" pitchFamily="18" charset="0"/>
              </a:rPr>
              <a:t> ĐNB </a:t>
            </a:r>
            <a:r>
              <a:rPr lang="en-US" sz="4000" dirty="0" err="1">
                <a:solidFill>
                  <a:srgbClr val="7030A0"/>
                </a:solidFill>
                <a:latin typeface="Times New Roman" panose="02020603050405020304" pitchFamily="18" charset="0"/>
                <a:cs typeface="Times New Roman" panose="02020603050405020304" pitchFamily="18" charset="0"/>
              </a:rPr>
              <a:t>và</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cả</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nước</a:t>
            </a:r>
            <a:endParaRPr lang="en-US" sz="4000" dirty="0">
              <a:solidFill>
                <a:srgbClr val="7030A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383280" y="5334451"/>
            <a:ext cx="8808720" cy="13901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7030A0"/>
                </a:solidFill>
                <a:latin typeface="Times New Roman" panose="02020603050405020304" pitchFamily="18" charset="0"/>
                <a:cs typeface="Times New Roman" panose="02020603050405020304" pitchFamily="18" charset="0"/>
              </a:rPr>
              <a:t>TP </a:t>
            </a:r>
            <a:r>
              <a:rPr lang="en-US" sz="4000" dirty="0" err="1">
                <a:solidFill>
                  <a:srgbClr val="7030A0"/>
                </a:solidFill>
                <a:latin typeface="Times New Roman" panose="02020603050405020304" pitchFamily="18" charset="0"/>
                <a:cs typeface="Times New Roman" panose="02020603050405020304" pitchFamily="18" charset="0"/>
              </a:rPr>
              <a:t>Hồ</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Chí</a:t>
            </a:r>
            <a:r>
              <a:rPr lang="en-US" sz="4000" dirty="0">
                <a:solidFill>
                  <a:srgbClr val="7030A0"/>
                </a:solidFill>
                <a:latin typeface="Times New Roman" panose="02020603050405020304" pitchFamily="18" charset="0"/>
                <a:cs typeface="Times New Roman" panose="02020603050405020304" pitchFamily="18" charset="0"/>
              </a:rPr>
              <a:t> Minh </a:t>
            </a:r>
            <a:r>
              <a:rPr lang="en-US" sz="4000" dirty="0" err="1">
                <a:solidFill>
                  <a:srgbClr val="7030A0"/>
                </a:solidFill>
                <a:latin typeface="Times New Roman" panose="02020603050405020304" pitchFamily="18" charset="0"/>
                <a:cs typeface="Times New Roman" panose="02020603050405020304" pitchFamily="18" charset="0"/>
              </a:rPr>
              <a:t>là</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trung</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tâm</a:t>
            </a:r>
            <a:r>
              <a:rPr lang="en-US" sz="4000" dirty="0">
                <a:solidFill>
                  <a:srgbClr val="7030A0"/>
                </a:solidFill>
                <a:latin typeface="Times New Roman" panose="02020603050405020304" pitchFamily="18" charset="0"/>
                <a:cs typeface="Times New Roman" panose="02020603050405020304" pitchFamily="18" charset="0"/>
              </a:rPr>
              <a:t> du </a:t>
            </a:r>
            <a:r>
              <a:rPr lang="en-US" sz="4000" dirty="0" err="1">
                <a:solidFill>
                  <a:srgbClr val="7030A0"/>
                </a:solidFill>
                <a:latin typeface="Times New Roman" panose="02020603050405020304" pitchFamily="18" charset="0"/>
                <a:cs typeface="Times New Roman" panose="02020603050405020304" pitchFamily="18" charset="0"/>
              </a:rPr>
              <a:t>lịch</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lớn</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nhất</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cả</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nước</a:t>
            </a:r>
            <a:r>
              <a:rPr lang="en-US" sz="4000" dirty="0" smtClean="0">
                <a:solidFill>
                  <a:srgbClr val="7030A0"/>
                </a:solidFill>
                <a:latin typeface="Times New Roman" panose="02020603050405020304" pitchFamily="18" charset="0"/>
                <a:cs typeface="Times New Roman" panose="02020603050405020304" pitchFamily="18" charset="0"/>
              </a:rPr>
              <a:t>.</a:t>
            </a:r>
            <a:endParaRPr lang="en-US" sz="4000" dirty="0">
              <a:solidFill>
                <a:srgbClr val="7030A0"/>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943099" y="1294718"/>
            <a:ext cx="1440181" cy="2200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943099" y="2751728"/>
            <a:ext cx="1440181" cy="743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3" idx="1"/>
          </p:cNvCxnSpPr>
          <p:nvPr/>
        </p:nvCxnSpPr>
        <p:spPr>
          <a:xfrm>
            <a:off x="1943099" y="3544360"/>
            <a:ext cx="1440181" cy="870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943099" y="3544360"/>
            <a:ext cx="1440181" cy="2533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18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36850522"/>
              </p:ext>
            </p:extLst>
          </p:nvPr>
        </p:nvGraphicFramePr>
        <p:xfrm>
          <a:off x="1005840" y="1325880"/>
          <a:ext cx="3880245" cy="5532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6351111" y="2374423"/>
            <a:ext cx="40462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6511131" y="3997129"/>
            <a:ext cx="40462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latin typeface="Times New Roman" panose="02020603050405020304" pitchFamily="18" charset="0"/>
              <a:cs typeface="Times New Roman" panose="02020603050405020304" pitchFamily="18" charset="0"/>
            </a:endParaRPr>
          </a:p>
        </p:txBody>
      </p:sp>
      <p:sp>
        <p:nvSpPr>
          <p:cNvPr id="21" name="Right Brace 20"/>
          <p:cNvSpPr/>
          <p:nvPr/>
        </p:nvSpPr>
        <p:spPr>
          <a:xfrm>
            <a:off x="4869656" y="2575719"/>
            <a:ext cx="570151" cy="185523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Rectangle 21"/>
          <p:cNvSpPr/>
          <p:nvPr/>
        </p:nvSpPr>
        <p:spPr>
          <a:xfrm>
            <a:off x="6769101" y="804380"/>
            <a:ext cx="2221228" cy="82899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p:txBody>
      </p:sp>
      <p:sp>
        <p:nvSpPr>
          <p:cNvPr id="23" name="Rectangle 22"/>
          <p:cNvSpPr/>
          <p:nvPr/>
        </p:nvSpPr>
        <p:spPr>
          <a:xfrm>
            <a:off x="6769101" y="2113352"/>
            <a:ext cx="2274409" cy="828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Times New Roman" panose="02020603050405020304" pitchFamily="18" charset="0"/>
                <a:cs typeface="Times New Roman" panose="02020603050405020304" pitchFamily="18" charset="0"/>
              </a:rPr>
              <a:t>Điều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kiện</a:t>
            </a:r>
            <a:r>
              <a:rPr lang="en-US" sz="2800" b="1" dirty="0" smtClean="0">
                <a:latin typeface="Times New Roman" panose="02020603050405020304" pitchFamily="18" charset="0"/>
                <a:cs typeface="Times New Roman" panose="02020603050405020304" pitchFamily="18" charset="0"/>
              </a:rPr>
              <a:t> TN &amp; TNTN</a:t>
            </a:r>
            <a:endParaRPr lang="en-US" sz="2800" b="1" dirty="0">
              <a:latin typeface="Times New Roman" panose="02020603050405020304" pitchFamily="18" charset="0"/>
              <a:cs typeface="Times New Roman" panose="02020603050405020304" pitchFamily="18" charset="0"/>
            </a:endParaRPr>
          </a:p>
        </p:txBody>
      </p:sp>
      <p:sp>
        <p:nvSpPr>
          <p:cNvPr id="24" name="Rectangle 23"/>
          <p:cNvSpPr/>
          <p:nvPr/>
        </p:nvSpPr>
        <p:spPr>
          <a:xfrm>
            <a:off x="6769101" y="3436142"/>
            <a:ext cx="2242024" cy="828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..........(4)........</a:t>
            </a:r>
            <a:endParaRPr lang="en-US" sz="2800" b="1" dirty="0">
              <a:latin typeface="Times New Roman" panose="02020603050405020304" pitchFamily="18" charset="0"/>
              <a:cs typeface="Times New Roman" panose="02020603050405020304" pitchFamily="18" charset="0"/>
            </a:endParaRPr>
          </a:p>
        </p:txBody>
      </p:sp>
      <p:cxnSp>
        <p:nvCxnSpPr>
          <p:cNvPr id="26" name="Straight Connector 25"/>
          <p:cNvCxnSpPr/>
          <p:nvPr/>
        </p:nvCxnSpPr>
        <p:spPr>
          <a:xfrm flipH="1">
            <a:off x="5439807" y="2097085"/>
            <a:ext cx="23733" cy="2563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1" idx="1"/>
            <a:endCxn id="22" idx="1"/>
          </p:cNvCxnSpPr>
          <p:nvPr/>
        </p:nvCxnSpPr>
        <p:spPr>
          <a:xfrm flipV="1">
            <a:off x="5439807" y="1218878"/>
            <a:ext cx="1329294" cy="2284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769101" y="4987492"/>
            <a:ext cx="2274409" cy="828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...........(5).......</a:t>
            </a:r>
            <a:endParaRPr lang="en-US" sz="2800" b="1" dirty="0">
              <a:latin typeface="Times New Roman" panose="02020603050405020304" pitchFamily="18" charset="0"/>
              <a:cs typeface="Times New Roman" panose="02020603050405020304" pitchFamily="18" charset="0"/>
            </a:endParaRPr>
          </a:p>
        </p:txBody>
      </p:sp>
      <p:cxnSp>
        <p:nvCxnSpPr>
          <p:cNvPr id="40" name="Straight Arrow Connector 39"/>
          <p:cNvCxnSpPr>
            <a:stCxn id="21" idx="1"/>
            <a:endCxn id="23" idx="1"/>
          </p:cNvCxnSpPr>
          <p:nvPr/>
        </p:nvCxnSpPr>
        <p:spPr>
          <a:xfrm flipV="1">
            <a:off x="5439807" y="2527850"/>
            <a:ext cx="1329294" cy="975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9657554" y="2374423"/>
            <a:ext cx="1920240" cy="744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............(6)..........</a:t>
            </a:r>
            <a:endParaRPr lang="en-US" sz="2000" b="1" dirty="0">
              <a:latin typeface="Times New Roman" panose="02020603050405020304" pitchFamily="18" charset="0"/>
              <a:cs typeface="Times New Roman" panose="02020603050405020304" pitchFamily="18" charset="0"/>
            </a:endParaRPr>
          </a:p>
        </p:txBody>
      </p:sp>
      <p:sp>
        <p:nvSpPr>
          <p:cNvPr id="54" name="Rectangle 53"/>
          <p:cNvSpPr/>
          <p:nvPr/>
        </p:nvSpPr>
        <p:spPr>
          <a:xfrm>
            <a:off x="9657554" y="3503334"/>
            <a:ext cx="1920240" cy="61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...........(7)...........</a:t>
            </a:r>
            <a:endParaRPr lang="en-US" sz="2000" b="1" dirty="0">
              <a:latin typeface="Times New Roman" panose="02020603050405020304" pitchFamily="18" charset="0"/>
              <a:cs typeface="Times New Roman" panose="02020603050405020304" pitchFamily="18" charset="0"/>
            </a:endParaRPr>
          </a:p>
        </p:txBody>
      </p:sp>
      <p:sp>
        <p:nvSpPr>
          <p:cNvPr id="56" name="Rectangle 55"/>
          <p:cNvSpPr/>
          <p:nvPr/>
        </p:nvSpPr>
        <p:spPr>
          <a:xfrm>
            <a:off x="7048421" y="7231019"/>
            <a:ext cx="1920240" cy="828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7" name="Rectangle 56"/>
          <p:cNvSpPr/>
          <p:nvPr/>
        </p:nvSpPr>
        <p:spPr>
          <a:xfrm>
            <a:off x="9597231" y="4547253"/>
            <a:ext cx="1920240" cy="658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...........(8)...........</a:t>
            </a:r>
            <a:endParaRPr lang="en-US" sz="2000" dirty="0">
              <a:latin typeface="Times New Roman" panose="02020603050405020304" pitchFamily="18" charset="0"/>
              <a:cs typeface="Times New Roman" panose="02020603050405020304" pitchFamily="18" charset="0"/>
            </a:endParaRPr>
          </a:p>
        </p:txBody>
      </p:sp>
      <p:cxnSp>
        <p:nvCxnSpPr>
          <p:cNvPr id="60" name="Straight Arrow Connector 59"/>
          <p:cNvCxnSpPr>
            <a:stCxn id="24" idx="3"/>
          </p:cNvCxnSpPr>
          <p:nvPr/>
        </p:nvCxnSpPr>
        <p:spPr>
          <a:xfrm flipV="1">
            <a:off x="9011125" y="2575720"/>
            <a:ext cx="646429" cy="1274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57" idx="1"/>
          </p:cNvCxnSpPr>
          <p:nvPr/>
        </p:nvCxnSpPr>
        <p:spPr>
          <a:xfrm>
            <a:off x="9043510" y="3879774"/>
            <a:ext cx="553721" cy="996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21" idx="1"/>
            <a:endCxn id="24" idx="1"/>
          </p:cNvCxnSpPr>
          <p:nvPr/>
        </p:nvCxnSpPr>
        <p:spPr>
          <a:xfrm>
            <a:off x="5439807" y="3503334"/>
            <a:ext cx="1329294" cy="347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F1F274DE-866D-4706-B67E-2538048CF9F2}"/>
              </a:ext>
            </a:extLst>
          </p:cNvPr>
          <p:cNvSpPr/>
          <p:nvPr/>
        </p:nvSpPr>
        <p:spPr>
          <a:xfrm>
            <a:off x="408280" y="107453"/>
            <a:ext cx="11616079" cy="584775"/>
          </a:xfrm>
          <a:prstGeom prst="rect">
            <a:avLst/>
          </a:prstGeom>
        </p:spPr>
        <p:txBody>
          <a:bodyPr wrap="square">
            <a:spAutoFit/>
          </a:bodyPr>
          <a:lstStyle/>
          <a:p>
            <a:r>
              <a:rPr lang="en-US" sz="32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ĐIỀN VÀO CHỖ DẤU CHẤM ĐỂ HOÀN THÀNH SƠ ĐỒ SAU:</a:t>
            </a:r>
            <a:endParaRPr lang="en-US" sz="3200" dirty="0">
              <a:solidFill>
                <a:srgbClr val="0070C0"/>
              </a:solidFill>
              <a:latin typeface="Times New Roman" panose="02020603050405020304" pitchFamily="18" charset="0"/>
              <a:cs typeface="Times New Roman" panose="02020603050405020304" pitchFamily="18" charset="0"/>
            </a:endParaRPr>
          </a:p>
        </p:txBody>
      </p:sp>
      <p:cxnSp>
        <p:nvCxnSpPr>
          <p:cNvPr id="4" name="Straight Arrow Connector 3"/>
          <p:cNvCxnSpPr>
            <a:stCxn id="21" idx="1"/>
          </p:cNvCxnSpPr>
          <p:nvPr/>
        </p:nvCxnSpPr>
        <p:spPr>
          <a:xfrm>
            <a:off x="5439807" y="3503334"/>
            <a:ext cx="1329294" cy="1819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4" idx="3"/>
          </p:cNvCxnSpPr>
          <p:nvPr/>
        </p:nvCxnSpPr>
        <p:spPr>
          <a:xfrm>
            <a:off x="9011125" y="3850640"/>
            <a:ext cx="5861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782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2" name="Freeform 26"/>
          <p:cNvSpPr>
            <a:spLocks noChangeArrowheads="1"/>
          </p:cNvSpPr>
          <p:nvPr/>
        </p:nvSpPr>
        <p:spPr bwMode="auto">
          <a:xfrm>
            <a:off x="9169401" y="2119313"/>
            <a:ext cx="746125" cy="1016000"/>
          </a:xfrm>
          <a:custGeom>
            <a:avLst/>
            <a:gdLst>
              <a:gd name="T0" fmla="*/ 750780 w 745352"/>
              <a:gd name="T1" fmla="*/ 170913 h 1015097"/>
              <a:gd name="T2" fmla="*/ 727560 w 745352"/>
              <a:gd name="T3" fmla="*/ 163182 h 1015097"/>
              <a:gd name="T4" fmla="*/ 704340 w 745352"/>
              <a:gd name="T5" fmla="*/ 147718 h 1015097"/>
              <a:gd name="T6" fmla="*/ 688859 w 745352"/>
              <a:gd name="T7" fmla="*/ 163182 h 1015097"/>
              <a:gd name="T8" fmla="*/ 665639 w 745352"/>
              <a:gd name="T9" fmla="*/ 178645 h 1015097"/>
              <a:gd name="T10" fmla="*/ 657899 w 745352"/>
              <a:gd name="T11" fmla="*/ 217305 h 1015097"/>
              <a:gd name="T12" fmla="*/ 642419 w 745352"/>
              <a:gd name="T13" fmla="*/ 263697 h 1015097"/>
              <a:gd name="T14" fmla="*/ 634680 w 745352"/>
              <a:gd name="T15" fmla="*/ 286895 h 1015097"/>
              <a:gd name="T16" fmla="*/ 626941 w 745352"/>
              <a:gd name="T17" fmla="*/ 310090 h 1015097"/>
              <a:gd name="T18" fmla="*/ 619201 w 745352"/>
              <a:gd name="T19" fmla="*/ 333286 h 1015097"/>
              <a:gd name="T20" fmla="*/ 603720 w 745352"/>
              <a:gd name="T21" fmla="*/ 356482 h 1015097"/>
              <a:gd name="T22" fmla="*/ 572760 w 745352"/>
              <a:gd name="T23" fmla="*/ 426070 h 1015097"/>
              <a:gd name="T24" fmla="*/ 549540 w 745352"/>
              <a:gd name="T25" fmla="*/ 441533 h 1015097"/>
              <a:gd name="T26" fmla="*/ 510840 w 745352"/>
              <a:gd name="T27" fmla="*/ 472462 h 1015097"/>
              <a:gd name="T28" fmla="*/ 472140 w 745352"/>
              <a:gd name="T29" fmla="*/ 511121 h 1015097"/>
              <a:gd name="T30" fmla="*/ 456660 w 745352"/>
              <a:gd name="T31" fmla="*/ 526587 h 1015097"/>
              <a:gd name="T32" fmla="*/ 448920 w 745352"/>
              <a:gd name="T33" fmla="*/ 549783 h 1015097"/>
              <a:gd name="T34" fmla="*/ 417960 w 745352"/>
              <a:gd name="T35" fmla="*/ 596174 h 1015097"/>
              <a:gd name="T36" fmla="*/ 394740 w 745352"/>
              <a:gd name="T37" fmla="*/ 743083 h 1015097"/>
              <a:gd name="T38" fmla="*/ 379260 w 745352"/>
              <a:gd name="T39" fmla="*/ 766278 h 1015097"/>
              <a:gd name="T40" fmla="*/ 340560 w 745352"/>
              <a:gd name="T41" fmla="*/ 835867 h 1015097"/>
              <a:gd name="T42" fmla="*/ 294120 w 745352"/>
              <a:gd name="T43" fmla="*/ 874527 h 1015097"/>
              <a:gd name="T44" fmla="*/ 247681 w 745352"/>
              <a:gd name="T45" fmla="*/ 905454 h 1015097"/>
              <a:gd name="T46" fmla="*/ 232200 w 745352"/>
              <a:gd name="T47" fmla="*/ 920918 h 1015097"/>
              <a:gd name="T48" fmla="*/ 170280 w 745352"/>
              <a:gd name="T49" fmla="*/ 944114 h 1015097"/>
              <a:gd name="T50" fmla="*/ 147060 w 745352"/>
              <a:gd name="T51" fmla="*/ 959578 h 1015097"/>
              <a:gd name="T52" fmla="*/ 54181 w 745352"/>
              <a:gd name="T53" fmla="*/ 975044 h 1015097"/>
              <a:gd name="T54" fmla="*/ 0 w 745352"/>
              <a:gd name="T55" fmla="*/ 1013703 h 1015097"/>
              <a:gd name="T56" fmla="*/ 23221 w 745352"/>
              <a:gd name="T57" fmla="*/ 1021435 h 1015097"/>
              <a:gd name="T58" fmla="*/ 131580 w 745352"/>
              <a:gd name="T59" fmla="*/ 1005970 h 1015097"/>
              <a:gd name="T60" fmla="*/ 154800 w 745352"/>
              <a:gd name="T61" fmla="*/ 998238 h 1015097"/>
              <a:gd name="T62" fmla="*/ 208980 w 745352"/>
              <a:gd name="T63" fmla="*/ 990507 h 1015097"/>
              <a:gd name="T64" fmla="*/ 255421 w 745352"/>
              <a:gd name="T65" fmla="*/ 975044 h 1015097"/>
              <a:gd name="T66" fmla="*/ 286380 w 745352"/>
              <a:gd name="T67" fmla="*/ 967310 h 1015097"/>
              <a:gd name="T68" fmla="*/ 332820 w 745352"/>
              <a:gd name="T69" fmla="*/ 951845 h 1015097"/>
              <a:gd name="T70" fmla="*/ 379260 w 745352"/>
              <a:gd name="T71" fmla="*/ 920918 h 1015097"/>
              <a:gd name="T72" fmla="*/ 425700 w 745352"/>
              <a:gd name="T73" fmla="*/ 882258 h 1015097"/>
              <a:gd name="T74" fmla="*/ 441180 w 745352"/>
              <a:gd name="T75" fmla="*/ 859062 h 1015097"/>
              <a:gd name="T76" fmla="*/ 456660 w 745352"/>
              <a:gd name="T77" fmla="*/ 712154 h 1015097"/>
              <a:gd name="T78" fmla="*/ 487621 w 745352"/>
              <a:gd name="T79" fmla="*/ 673494 h 1015097"/>
              <a:gd name="T80" fmla="*/ 510840 w 745352"/>
              <a:gd name="T81" fmla="*/ 627101 h 1015097"/>
              <a:gd name="T82" fmla="*/ 534061 w 745352"/>
              <a:gd name="T83" fmla="*/ 603906 h 1015097"/>
              <a:gd name="T84" fmla="*/ 580500 w 745352"/>
              <a:gd name="T85" fmla="*/ 588443 h 1015097"/>
              <a:gd name="T86" fmla="*/ 603720 w 745352"/>
              <a:gd name="T87" fmla="*/ 572978 h 1015097"/>
              <a:gd name="T88" fmla="*/ 626941 w 745352"/>
              <a:gd name="T89" fmla="*/ 511121 h 1015097"/>
              <a:gd name="T90" fmla="*/ 642419 w 745352"/>
              <a:gd name="T91" fmla="*/ 464730 h 1015097"/>
              <a:gd name="T92" fmla="*/ 650159 w 745352"/>
              <a:gd name="T93" fmla="*/ 441533 h 1015097"/>
              <a:gd name="T94" fmla="*/ 673379 w 745352"/>
              <a:gd name="T95" fmla="*/ 364214 h 1015097"/>
              <a:gd name="T96" fmla="*/ 712080 w 745352"/>
              <a:gd name="T97" fmla="*/ 317821 h 1015097"/>
              <a:gd name="T98" fmla="*/ 735300 w 745352"/>
              <a:gd name="T99" fmla="*/ 279161 h 1015097"/>
              <a:gd name="T100" fmla="*/ 750780 w 745352"/>
              <a:gd name="T101" fmla="*/ 225037 h 1015097"/>
              <a:gd name="T102" fmla="*/ 735300 w 745352"/>
              <a:gd name="T103" fmla="*/ 155450 h 1015097"/>
              <a:gd name="T104" fmla="*/ 696599 w 745352"/>
              <a:gd name="T105" fmla="*/ 85861 h 1015097"/>
              <a:gd name="T106" fmla="*/ 688859 w 745352"/>
              <a:gd name="T107" fmla="*/ 8544 h 1015097"/>
              <a:gd name="T108" fmla="*/ 673379 w 745352"/>
              <a:gd name="T109" fmla="*/ 31736 h 1015097"/>
              <a:gd name="T110" fmla="*/ 650159 w 745352"/>
              <a:gd name="T111" fmla="*/ 78128 h 1015097"/>
              <a:gd name="T112" fmla="*/ 657899 w 745352"/>
              <a:gd name="T113" fmla="*/ 101327 h 1015097"/>
              <a:gd name="T114" fmla="*/ 681119 w 745352"/>
              <a:gd name="T115" fmla="*/ 116790 h 1015097"/>
              <a:gd name="T116" fmla="*/ 696599 w 745352"/>
              <a:gd name="T117" fmla="*/ 147718 h 10150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5352"/>
              <a:gd name="T178" fmla="*/ 0 h 1015097"/>
              <a:gd name="T179" fmla="*/ 745352 w 745352"/>
              <a:gd name="T180" fmla="*/ 1015097 h 10150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5352" h="1015097">
                <a:moveTo>
                  <a:pt x="745352" y="169853"/>
                </a:moveTo>
                <a:cubicBezTo>
                  <a:pt x="737668" y="167292"/>
                  <a:pt x="729545" y="165791"/>
                  <a:pt x="722300" y="162169"/>
                </a:cubicBezTo>
                <a:cubicBezTo>
                  <a:pt x="714040" y="158039"/>
                  <a:pt x="708483" y="146801"/>
                  <a:pt x="699248" y="146801"/>
                </a:cubicBezTo>
                <a:cubicBezTo>
                  <a:pt x="692003" y="146801"/>
                  <a:pt x="689536" y="157643"/>
                  <a:pt x="683879" y="162169"/>
                </a:cubicBezTo>
                <a:cubicBezTo>
                  <a:pt x="676668" y="167938"/>
                  <a:pt x="668511" y="172414"/>
                  <a:pt x="660827" y="177537"/>
                </a:cubicBezTo>
                <a:cubicBezTo>
                  <a:pt x="658266" y="190344"/>
                  <a:pt x="656579" y="203357"/>
                  <a:pt x="653143" y="215957"/>
                </a:cubicBezTo>
                <a:cubicBezTo>
                  <a:pt x="648881" y="231585"/>
                  <a:pt x="642898" y="246693"/>
                  <a:pt x="637775" y="262061"/>
                </a:cubicBezTo>
                <a:lnTo>
                  <a:pt x="630091" y="285114"/>
                </a:lnTo>
                <a:lnTo>
                  <a:pt x="622407" y="308166"/>
                </a:lnTo>
                <a:cubicBezTo>
                  <a:pt x="619846" y="315850"/>
                  <a:pt x="619216" y="324479"/>
                  <a:pt x="614723" y="331218"/>
                </a:cubicBezTo>
                <a:cubicBezTo>
                  <a:pt x="609600" y="338902"/>
                  <a:pt x="603106" y="345831"/>
                  <a:pt x="599355" y="354270"/>
                </a:cubicBezTo>
                <a:cubicBezTo>
                  <a:pt x="587181" y="381661"/>
                  <a:pt x="589487" y="402558"/>
                  <a:pt x="568619" y="423426"/>
                </a:cubicBezTo>
                <a:cubicBezTo>
                  <a:pt x="562089" y="429956"/>
                  <a:pt x="553251" y="433671"/>
                  <a:pt x="545567" y="438794"/>
                </a:cubicBezTo>
                <a:cubicBezTo>
                  <a:pt x="505556" y="498811"/>
                  <a:pt x="556633" y="432416"/>
                  <a:pt x="507147" y="469530"/>
                </a:cubicBezTo>
                <a:cubicBezTo>
                  <a:pt x="492658" y="480397"/>
                  <a:pt x="481533" y="495143"/>
                  <a:pt x="468726" y="507950"/>
                </a:cubicBezTo>
                <a:lnTo>
                  <a:pt x="453358" y="523319"/>
                </a:lnTo>
                <a:cubicBezTo>
                  <a:pt x="450797" y="531003"/>
                  <a:pt x="449608" y="539291"/>
                  <a:pt x="445674" y="546371"/>
                </a:cubicBezTo>
                <a:cubicBezTo>
                  <a:pt x="436704" y="562517"/>
                  <a:pt x="414938" y="592475"/>
                  <a:pt x="414938" y="592475"/>
                </a:cubicBezTo>
                <a:cubicBezTo>
                  <a:pt x="412984" y="617879"/>
                  <a:pt x="414432" y="704653"/>
                  <a:pt x="391886" y="738472"/>
                </a:cubicBezTo>
                <a:cubicBezTo>
                  <a:pt x="386763" y="746156"/>
                  <a:pt x="380648" y="753264"/>
                  <a:pt x="376518" y="761524"/>
                </a:cubicBezTo>
                <a:cubicBezTo>
                  <a:pt x="362505" y="789549"/>
                  <a:pt x="374440" y="806452"/>
                  <a:pt x="338098" y="830680"/>
                </a:cubicBezTo>
                <a:cubicBezTo>
                  <a:pt x="255724" y="885596"/>
                  <a:pt x="380740" y="800075"/>
                  <a:pt x="291994" y="869100"/>
                </a:cubicBezTo>
                <a:cubicBezTo>
                  <a:pt x="277415" y="880440"/>
                  <a:pt x="258951" y="886776"/>
                  <a:pt x="245890" y="899836"/>
                </a:cubicBezTo>
                <a:cubicBezTo>
                  <a:pt x="240767" y="904959"/>
                  <a:pt x="236811" y="911610"/>
                  <a:pt x="230521" y="915204"/>
                </a:cubicBezTo>
                <a:cubicBezTo>
                  <a:pt x="151233" y="960511"/>
                  <a:pt x="224769" y="910396"/>
                  <a:pt x="169049" y="938256"/>
                </a:cubicBezTo>
                <a:cubicBezTo>
                  <a:pt x="160789" y="942386"/>
                  <a:pt x="154257" y="949494"/>
                  <a:pt x="145997" y="953624"/>
                </a:cubicBezTo>
                <a:cubicBezTo>
                  <a:pt x="120252" y="966497"/>
                  <a:pt x="75699" y="966558"/>
                  <a:pt x="53789" y="968993"/>
                </a:cubicBezTo>
                <a:cubicBezTo>
                  <a:pt x="0" y="986922"/>
                  <a:pt x="12807" y="968993"/>
                  <a:pt x="0" y="1007413"/>
                </a:cubicBezTo>
                <a:cubicBezTo>
                  <a:pt x="7684" y="1009974"/>
                  <a:pt x="14953" y="1015097"/>
                  <a:pt x="23053" y="1015097"/>
                </a:cubicBezTo>
                <a:cubicBezTo>
                  <a:pt x="46960" y="1015097"/>
                  <a:pt x="102254" y="1006823"/>
                  <a:pt x="130629" y="999729"/>
                </a:cubicBezTo>
                <a:cubicBezTo>
                  <a:pt x="138487" y="997765"/>
                  <a:pt x="145739" y="993633"/>
                  <a:pt x="153681" y="992045"/>
                </a:cubicBezTo>
                <a:cubicBezTo>
                  <a:pt x="171441" y="988493"/>
                  <a:pt x="189540" y="986922"/>
                  <a:pt x="207469" y="984361"/>
                </a:cubicBezTo>
                <a:cubicBezTo>
                  <a:pt x="222837" y="979238"/>
                  <a:pt x="237858" y="972922"/>
                  <a:pt x="253574" y="968993"/>
                </a:cubicBezTo>
                <a:cubicBezTo>
                  <a:pt x="263819" y="966431"/>
                  <a:pt x="274195" y="964343"/>
                  <a:pt x="284310" y="961308"/>
                </a:cubicBezTo>
                <a:cubicBezTo>
                  <a:pt x="299826" y="956653"/>
                  <a:pt x="316935" y="954926"/>
                  <a:pt x="330414" y="945940"/>
                </a:cubicBezTo>
                <a:cubicBezTo>
                  <a:pt x="345782" y="935695"/>
                  <a:pt x="363458" y="928264"/>
                  <a:pt x="376518" y="915204"/>
                </a:cubicBezTo>
                <a:cubicBezTo>
                  <a:pt x="406100" y="885622"/>
                  <a:pt x="390528" y="898180"/>
                  <a:pt x="422622" y="876784"/>
                </a:cubicBezTo>
                <a:cubicBezTo>
                  <a:pt x="427745" y="869100"/>
                  <a:pt x="434352" y="862220"/>
                  <a:pt x="437990" y="853732"/>
                </a:cubicBezTo>
                <a:cubicBezTo>
                  <a:pt x="452921" y="818893"/>
                  <a:pt x="452599" y="712289"/>
                  <a:pt x="453358" y="707735"/>
                </a:cubicBezTo>
                <a:cubicBezTo>
                  <a:pt x="455297" y="696102"/>
                  <a:pt x="475883" y="677526"/>
                  <a:pt x="484095" y="669315"/>
                </a:cubicBezTo>
                <a:cubicBezTo>
                  <a:pt x="491796" y="646211"/>
                  <a:pt x="490596" y="643072"/>
                  <a:pt x="507147" y="623211"/>
                </a:cubicBezTo>
                <a:cubicBezTo>
                  <a:pt x="514104" y="614863"/>
                  <a:pt x="520700" y="605436"/>
                  <a:pt x="530199" y="600159"/>
                </a:cubicBezTo>
                <a:cubicBezTo>
                  <a:pt x="544360" y="592292"/>
                  <a:pt x="562824" y="593777"/>
                  <a:pt x="576303" y="584791"/>
                </a:cubicBezTo>
                <a:lnTo>
                  <a:pt x="599355" y="569423"/>
                </a:lnTo>
                <a:cubicBezTo>
                  <a:pt x="626100" y="529306"/>
                  <a:pt x="607069" y="564192"/>
                  <a:pt x="622407" y="507950"/>
                </a:cubicBezTo>
                <a:cubicBezTo>
                  <a:pt x="626669" y="492321"/>
                  <a:pt x="632652" y="477214"/>
                  <a:pt x="637775" y="461846"/>
                </a:cubicBezTo>
                <a:cubicBezTo>
                  <a:pt x="640336" y="454162"/>
                  <a:pt x="643495" y="446652"/>
                  <a:pt x="645459" y="438794"/>
                </a:cubicBezTo>
                <a:cubicBezTo>
                  <a:pt x="649450" y="422832"/>
                  <a:pt x="661496" y="371308"/>
                  <a:pt x="668511" y="361954"/>
                </a:cubicBezTo>
                <a:cubicBezTo>
                  <a:pt x="695910" y="325422"/>
                  <a:pt x="682507" y="340273"/>
                  <a:pt x="706932" y="315850"/>
                </a:cubicBezTo>
                <a:cubicBezTo>
                  <a:pt x="728699" y="250549"/>
                  <a:pt x="698341" y="330168"/>
                  <a:pt x="729984" y="277429"/>
                </a:cubicBezTo>
                <a:cubicBezTo>
                  <a:pt x="734708" y="269555"/>
                  <a:pt x="743917" y="229383"/>
                  <a:pt x="745352" y="223641"/>
                </a:cubicBezTo>
                <a:cubicBezTo>
                  <a:pt x="743267" y="211132"/>
                  <a:pt x="738992" y="170699"/>
                  <a:pt x="729984" y="154485"/>
                </a:cubicBezTo>
                <a:cubicBezTo>
                  <a:pt x="685945" y="75215"/>
                  <a:pt x="708953" y="137492"/>
                  <a:pt x="691563" y="85329"/>
                </a:cubicBezTo>
                <a:cubicBezTo>
                  <a:pt x="689002" y="59715"/>
                  <a:pt x="694019" y="32148"/>
                  <a:pt x="683879" y="8488"/>
                </a:cubicBezTo>
                <a:cubicBezTo>
                  <a:pt x="680241" y="0"/>
                  <a:pt x="672641" y="23280"/>
                  <a:pt x="668511" y="31540"/>
                </a:cubicBezTo>
                <a:cubicBezTo>
                  <a:pt x="636698" y="95167"/>
                  <a:pt x="689501" y="11583"/>
                  <a:pt x="645459" y="77645"/>
                </a:cubicBezTo>
                <a:cubicBezTo>
                  <a:pt x="648020" y="85329"/>
                  <a:pt x="648083" y="94372"/>
                  <a:pt x="653143" y="100697"/>
                </a:cubicBezTo>
                <a:cubicBezTo>
                  <a:pt x="658912" y="107908"/>
                  <a:pt x="669665" y="109535"/>
                  <a:pt x="676195" y="116065"/>
                </a:cubicBezTo>
                <a:cubicBezTo>
                  <a:pt x="692984" y="132854"/>
                  <a:pt x="691563" y="132210"/>
                  <a:pt x="691563" y="146801"/>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33813" name="Freeform 27"/>
          <p:cNvSpPr>
            <a:spLocks noChangeArrowheads="1"/>
          </p:cNvSpPr>
          <p:nvPr/>
        </p:nvSpPr>
        <p:spPr bwMode="auto">
          <a:xfrm>
            <a:off x="7208838" y="3622675"/>
            <a:ext cx="977900" cy="719138"/>
          </a:xfrm>
          <a:custGeom>
            <a:avLst/>
            <a:gdLst>
              <a:gd name="T0" fmla="*/ 957583 w 977432"/>
              <a:gd name="T1" fmla="*/ 11438 h 718271"/>
              <a:gd name="T2" fmla="*/ 826516 w 977432"/>
              <a:gd name="T3" fmla="*/ 3684 h 718271"/>
              <a:gd name="T4" fmla="*/ 787967 w 977432"/>
              <a:gd name="T5" fmla="*/ 11438 h 718271"/>
              <a:gd name="T6" fmla="*/ 795677 w 977432"/>
              <a:gd name="T7" fmla="*/ 57932 h 718271"/>
              <a:gd name="T8" fmla="*/ 841937 w 977432"/>
              <a:gd name="T9" fmla="*/ 119925 h 718271"/>
              <a:gd name="T10" fmla="*/ 857356 w 977432"/>
              <a:gd name="T11" fmla="*/ 143172 h 718271"/>
              <a:gd name="T12" fmla="*/ 849646 w 977432"/>
              <a:gd name="T13" fmla="*/ 243912 h 718271"/>
              <a:gd name="T14" fmla="*/ 803386 w 977432"/>
              <a:gd name="T15" fmla="*/ 274908 h 718271"/>
              <a:gd name="T16" fmla="*/ 787967 w 977432"/>
              <a:gd name="T17" fmla="*/ 298156 h 718271"/>
              <a:gd name="T18" fmla="*/ 764838 w 977432"/>
              <a:gd name="T19" fmla="*/ 305905 h 718271"/>
              <a:gd name="T20" fmla="*/ 757128 w 977432"/>
              <a:gd name="T21" fmla="*/ 329152 h 718271"/>
              <a:gd name="T22" fmla="*/ 733998 w 977432"/>
              <a:gd name="T23" fmla="*/ 352400 h 718271"/>
              <a:gd name="T24" fmla="*/ 718579 w 977432"/>
              <a:gd name="T25" fmla="*/ 398896 h 718271"/>
              <a:gd name="T26" fmla="*/ 687740 w 977432"/>
              <a:gd name="T27" fmla="*/ 429893 h 718271"/>
              <a:gd name="T28" fmla="*/ 641481 w 977432"/>
              <a:gd name="T29" fmla="*/ 437642 h 718271"/>
              <a:gd name="T30" fmla="*/ 618352 w 977432"/>
              <a:gd name="T31" fmla="*/ 445391 h 718271"/>
              <a:gd name="T32" fmla="*/ 602931 w 977432"/>
              <a:gd name="T33" fmla="*/ 460890 h 718271"/>
              <a:gd name="T34" fmla="*/ 579801 w 977432"/>
              <a:gd name="T35" fmla="*/ 476388 h 718271"/>
              <a:gd name="T36" fmla="*/ 564383 w 977432"/>
              <a:gd name="T37" fmla="*/ 499635 h 718271"/>
              <a:gd name="T38" fmla="*/ 518123 w 977432"/>
              <a:gd name="T39" fmla="*/ 530632 h 718271"/>
              <a:gd name="T40" fmla="*/ 494994 w 977432"/>
              <a:gd name="T41" fmla="*/ 546131 h 718271"/>
              <a:gd name="T42" fmla="*/ 471864 w 977432"/>
              <a:gd name="T43" fmla="*/ 569378 h 718271"/>
              <a:gd name="T44" fmla="*/ 448735 w 977432"/>
              <a:gd name="T45" fmla="*/ 577127 h 718271"/>
              <a:gd name="T46" fmla="*/ 402476 w 977432"/>
              <a:gd name="T47" fmla="*/ 615875 h 718271"/>
              <a:gd name="T48" fmla="*/ 379346 w 977432"/>
              <a:gd name="T49" fmla="*/ 623622 h 718271"/>
              <a:gd name="T50" fmla="*/ 333086 w 977432"/>
              <a:gd name="T51" fmla="*/ 654618 h 718271"/>
              <a:gd name="T52" fmla="*/ 309957 w 977432"/>
              <a:gd name="T53" fmla="*/ 670118 h 718271"/>
              <a:gd name="T54" fmla="*/ 271411 w 977432"/>
              <a:gd name="T55" fmla="*/ 677865 h 718271"/>
              <a:gd name="T56" fmla="*/ 248281 w 977432"/>
              <a:gd name="T57" fmla="*/ 685619 h 718271"/>
              <a:gd name="T58" fmla="*/ 194312 w 977432"/>
              <a:gd name="T59" fmla="*/ 701113 h 718271"/>
              <a:gd name="T60" fmla="*/ 101795 w 977432"/>
              <a:gd name="T61" fmla="*/ 693366 h 718271"/>
              <a:gd name="T62" fmla="*/ 109500 w 977432"/>
              <a:gd name="T63" fmla="*/ 662371 h 718271"/>
              <a:gd name="T64" fmla="*/ 140341 w 977432"/>
              <a:gd name="T65" fmla="*/ 631372 h 718271"/>
              <a:gd name="T66" fmla="*/ 132629 w 977432"/>
              <a:gd name="T67" fmla="*/ 608124 h 718271"/>
              <a:gd name="T68" fmla="*/ 86371 w 977432"/>
              <a:gd name="T69" fmla="*/ 584876 h 718271"/>
              <a:gd name="T70" fmla="*/ 32402 w 977432"/>
              <a:gd name="T71" fmla="*/ 592625 h 718271"/>
              <a:gd name="T72" fmla="*/ 24696 w 977432"/>
              <a:gd name="T73" fmla="*/ 693366 h 718271"/>
              <a:gd name="T74" fmla="*/ 70954 w 977432"/>
              <a:gd name="T75" fmla="*/ 708864 h 718271"/>
              <a:gd name="T76" fmla="*/ 155761 w 977432"/>
              <a:gd name="T77" fmla="*/ 724361 h 718271"/>
              <a:gd name="T78" fmla="*/ 325377 w 977432"/>
              <a:gd name="T79" fmla="*/ 716614 h 718271"/>
              <a:gd name="T80" fmla="*/ 356215 w 977432"/>
              <a:gd name="T81" fmla="*/ 708864 h 718271"/>
              <a:gd name="T82" fmla="*/ 417897 w 977432"/>
              <a:gd name="T83" fmla="*/ 685619 h 718271"/>
              <a:gd name="T84" fmla="*/ 494994 w 977432"/>
              <a:gd name="T85" fmla="*/ 662371 h 718271"/>
              <a:gd name="T86" fmla="*/ 564383 w 977432"/>
              <a:gd name="T87" fmla="*/ 623622 h 718271"/>
              <a:gd name="T88" fmla="*/ 579801 w 977432"/>
              <a:gd name="T89" fmla="*/ 608124 h 718271"/>
              <a:gd name="T90" fmla="*/ 618352 w 977432"/>
              <a:gd name="T91" fmla="*/ 577127 h 718271"/>
              <a:gd name="T92" fmla="*/ 641481 w 977432"/>
              <a:gd name="T93" fmla="*/ 530632 h 718271"/>
              <a:gd name="T94" fmla="*/ 664610 w 977432"/>
              <a:gd name="T95" fmla="*/ 507384 h 718271"/>
              <a:gd name="T96" fmla="*/ 718579 w 977432"/>
              <a:gd name="T97" fmla="*/ 476388 h 718271"/>
              <a:gd name="T98" fmla="*/ 764838 w 977432"/>
              <a:gd name="T99" fmla="*/ 445391 h 718271"/>
              <a:gd name="T100" fmla="*/ 795677 w 977432"/>
              <a:gd name="T101" fmla="*/ 406645 h 718271"/>
              <a:gd name="T102" fmla="*/ 834226 w 977432"/>
              <a:gd name="T103" fmla="*/ 375648 h 718271"/>
              <a:gd name="T104" fmla="*/ 841937 w 977432"/>
              <a:gd name="T105" fmla="*/ 352400 h 718271"/>
              <a:gd name="T106" fmla="*/ 849646 w 977432"/>
              <a:gd name="T107" fmla="*/ 259410 h 718271"/>
              <a:gd name="T108" fmla="*/ 895906 w 977432"/>
              <a:gd name="T109" fmla="*/ 228413 h 718271"/>
              <a:gd name="T110" fmla="*/ 934454 w 977432"/>
              <a:gd name="T111" fmla="*/ 174169 h 718271"/>
              <a:gd name="T112" fmla="*/ 949874 w 977432"/>
              <a:gd name="T113" fmla="*/ 127674 h 718271"/>
              <a:gd name="T114" fmla="*/ 957583 w 977432"/>
              <a:gd name="T115" fmla="*/ 104426 h 718271"/>
              <a:gd name="T116" fmla="*/ 965294 w 977432"/>
              <a:gd name="T117" fmla="*/ 81179 h 718271"/>
              <a:gd name="T118" fmla="*/ 973003 w 977432"/>
              <a:gd name="T119" fmla="*/ 57932 h 718271"/>
              <a:gd name="T120" fmla="*/ 965294 w 977432"/>
              <a:gd name="T121" fmla="*/ 34686 h 718271"/>
              <a:gd name="T122" fmla="*/ 957583 w 977432"/>
              <a:gd name="T123" fmla="*/ 11438 h 7182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77432"/>
              <a:gd name="T187" fmla="*/ 0 h 718271"/>
              <a:gd name="T188" fmla="*/ 977432 w 977432"/>
              <a:gd name="T189" fmla="*/ 718271 h 7182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77432" h="718271">
                <a:moveTo>
                  <a:pt x="954380" y="11340"/>
                </a:moveTo>
                <a:cubicBezTo>
                  <a:pt x="931328" y="6217"/>
                  <a:pt x="867369" y="3656"/>
                  <a:pt x="823751" y="3656"/>
                </a:cubicBezTo>
                <a:cubicBezTo>
                  <a:pt x="810691" y="3656"/>
                  <a:pt x="791811" y="0"/>
                  <a:pt x="785331" y="11340"/>
                </a:cubicBezTo>
                <a:cubicBezTo>
                  <a:pt x="777601" y="24867"/>
                  <a:pt x="787023" y="43062"/>
                  <a:pt x="793015" y="57444"/>
                </a:cubicBezTo>
                <a:cubicBezTo>
                  <a:pt x="816329" y="113397"/>
                  <a:pt x="815178" y="88989"/>
                  <a:pt x="839120" y="118916"/>
                </a:cubicBezTo>
                <a:cubicBezTo>
                  <a:pt x="844889" y="126127"/>
                  <a:pt x="849365" y="134284"/>
                  <a:pt x="854488" y="141968"/>
                </a:cubicBezTo>
                <a:cubicBezTo>
                  <a:pt x="851927" y="175266"/>
                  <a:pt x="859520" y="210980"/>
                  <a:pt x="846804" y="241861"/>
                </a:cubicBezTo>
                <a:cubicBezTo>
                  <a:pt x="839771" y="258940"/>
                  <a:pt x="800699" y="272597"/>
                  <a:pt x="800699" y="272597"/>
                </a:cubicBezTo>
                <a:cubicBezTo>
                  <a:pt x="795576" y="280281"/>
                  <a:pt x="792542" y="289880"/>
                  <a:pt x="785331" y="295649"/>
                </a:cubicBezTo>
                <a:cubicBezTo>
                  <a:pt x="779006" y="300709"/>
                  <a:pt x="768006" y="297606"/>
                  <a:pt x="762279" y="303333"/>
                </a:cubicBezTo>
                <a:cubicBezTo>
                  <a:pt x="756552" y="309060"/>
                  <a:pt x="759088" y="319646"/>
                  <a:pt x="754595" y="326385"/>
                </a:cubicBezTo>
                <a:cubicBezTo>
                  <a:pt x="748567" y="335427"/>
                  <a:pt x="739227" y="341753"/>
                  <a:pt x="731543" y="349437"/>
                </a:cubicBezTo>
                <a:lnTo>
                  <a:pt x="716175" y="395542"/>
                </a:lnTo>
                <a:cubicBezTo>
                  <a:pt x="707159" y="422590"/>
                  <a:pt x="714945" y="419721"/>
                  <a:pt x="685439" y="426278"/>
                </a:cubicBezTo>
                <a:cubicBezTo>
                  <a:pt x="670230" y="429658"/>
                  <a:pt x="654544" y="430582"/>
                  <a:pt x="639335" y="433962"/>
                </a:cubicBezTo>
                <a:cubicBezTo>
                  <a:pt x="631428" y="435719"/>
                  <a:pt x="623967" y="439085"/>
                  <a:pt x="616283" y="441646"/>
                </a:cubicBezTo>
                <a:cubicBezTo>
                  <a:pt x="611160" y="446769"/>
                  <a:pt x="606571" y="452488"/>
                  <a:pt x="600914" y="457014"/>
                </a:cubicBezTo>
                <a:cubicBezTo>
                  <a:pt x="593703" y="462783"/>
                  <a:pt x="584392" y="465852"/>
                  <a:pt x="577862" y="472382"/>
                </a:cubicBezTo>
                <a:cubicBezTo>
                  <a:pt x="571332" y="478912"/>
                  <a:pt x="569444" y="489353"/>
                  <a:pt x="562494" y="495434"/>
                </a:cubicBezTo>
                <a:cubicBezTo>
                  <a:pt x="548594" y="507597"/>
                  <a:pt x="531758" y="515925"/>
                  <a:pt x="516390" y="526170"/>
                </a:cubicBezTo>
                <a:cubicBezTo>
                  <a:pt x="508706" y="531293"/>
                  <a:pt x="499868" y="535008"/>
                  <a:pt x="493338" y="541538"/>
                </a:cubicBezTo>
                <a:cubicBezTo>
                  <a:pt x="485654" y="549222"/>
                  <a:pt x="479328" y="558562"/>
                  <a:pt x="470286" y="564590"/>
                </a:cubicBezTo>
                <a:cubicBezTo>
                  <a:pt x="463547" y="569083"/>
                  <a:pt x="454479" y="568652"/>
                  <a:pt x="447234" y="572274"/>
                </a:cubicBezTo>
                <a:cubicBezTo>
                  <a:pt x="396954" y="597414"/>
                  <a:pt x="452111" y="576706"/>
                  <a:pt x="401130" y="610695"/>
                </a:cubicBezTo>
                <a:cubicBezTo>
                  <a:pt x="394391" y="615188"/>
                  <a:pt x="385762" y="615818"/>
                  <a:pt x="378078" y="618379"/>
                </a:cubicBezTo>
                <a:cubicBezTo>
                  <a:pt x="351065" y="658896"/>
                  <a:pt x="378285" y="629267"/>
                  <a:pt x="331973" y="649115"/>
                </a:cubicBezTo>
                <a:cubicBezTo>
                  <a:pt x="323485" y="652753"/>
                  <a:pt x="317568" y="661240"/>
                  <a:pt x="308921" y="664483"/>
                </a:cubicBezTo>
                <a:cubicBezTo>
                  <a:pt x="296692" y="669069"/>
                  <a:pt x="283171" y="668999"/>
                  <a:pt x="270501" y="672167"/>
                </a:cubicBezTo>
                <a:cubicBezTo>
                  <a:pt x="262643" y="674131"/>
                  <a:pt x="255237" y="677626"/>
                  <a:pt x="247449" y="679851"/>
                </a:cubicBezTo>
                <a:cubicBezTo>
                  <a:pt x="179910" y="699148"/>
                  <a:pt x="248932" y="676795"/>
                  <a:pt x="193661" y="695219"/>
                </a:cubicBezTo>
                <a:lnTo>
                  <a:pt x="101452" y="687535"/>
                </a:lnTo>
                <a:cubicBezTo>
                  <a:pt x="91838" y="683165"/>
                  <a:pt x="106235" y="666953"/>
                  <a:pt x="109136" y="656799"/>
                </a:cubicBezTo>
                <a:cubicBezTo>
                  <a:pt x="117764" y="626602"/>
                  <a:pt x="110754" y="635769"/>
                  <a:pt x="139872" y="626063"/>
                </a:cubicBezTo>
                <a:cubicBezTo>
                  <a:pt x="137311" y="618379"/>
                  <a:pt x="137248" y="609335"/>
                  <a:pt x="132188" y="603010"/>
                </a:cubicBezTo>
                <a:cubicBezTo>
                  <a:pt x="121355" y="589469"/>
                  <a:pt x="101269" y="585020"/>
                  <a:pt x="86084" y="579958"/>
                </a:cubicBezTo>
                <a:cubicBezTo>
                  <a:pt x="68155" y="582519"/>
                  <a:pt x="48846" y="580286"/>
                  <a:pt x="32296" y="587642"/>
                </a:cubicBezTo>
                <a:cubicBezTo>
                  <a:pt x="0" y="601996"/>
                  <a:pt x="23395" y="685449"/>
                  <a:pt x="24612" y="687535"/>
                </a:cubicBezTo>
                <a:cubicBezTo>
                  <a:pt x="32774" y="701528"/>
                  <a:pt x="55348" y="697780"/>
                  <a:pt x="70716" y="702903"/>
                </a:cubicBezTo>
                <a:cubicBezTo>
                  <a:pt x="113359" y="717117"/>
                  <a:pt x="85731" y="709582"/>
                  <a:pt x="155241" y="718271"/>
                </a:cubicBezTo>
                <a:cubicBezTo>
                  <a:pt x="211590" y="715710"/>
                  <a:pt x="268048" y="714913"/>
                  <a:pt x="324289" y="710587"/>
                </a:cubicBezTo>
                <a:cubicBezTo>
                  <a:pt x="334819" y="709777"/>
                  <a:pt x="344871" y="705804"/>
                  <a:pt x="355025" y="702903"/>
                </a:cubicBezTo>
                <a:cubicBezTo>
                  <a:pt x="392801" y="692110"/>
                  <a:pt x="367768" y="696094"/>
                  <a:pt x="416498" y="679851"/>
                </a:cubicBezTo>
                <a:cubicBezTo>
                  <a:pt x="437975" y="672692"/>
                  <a:pt x="475525" y="668675"/>
                  <a:pt x="493338" y="656799"/>
                </a:cubicBezTo>
                <a:cubicBezTo>
                  <a:pt x="546181" y="621570"/>
                  <a:pt x="521920" y="631904"/>
                  <a:pt x="562494" y="618379"/>
                </a:cubicBezTo>
                <a:cubicBezTo>
                  <a:pt x="567617" y="613256"/>
                  <a:pt x="572205" y="607536"/>
                  <a:pt x="577862" y="603010"/>
                </a:cubicBezTo>
                <a:cubicBezTo>
                  <a:pt x="600049" y="585260"/>
                  <a:pt x="599791" y="592888"/>
                  <a:pt x="616283" y="572274"/>
                </a:cubicBezTo>
                <a:cubicBezTo>
                  <a:pt x="688816" y="481610"/>
                  <a:pt x="582534" y="611372"/>
                  <a:pt x="639335" y="526170"/>
                </a:cubicBezTo>
                <a:cubicBezTo>
                  <a:pt x="645363" y="517128"/>
                  <a:pt x="654136" y="510190"/>
                  <a:pt x="662387" y="503118"/>
                </a:cubicBezTo>
                <a:cubicBezTo>
                  <a:pt x="727393" y="447399"/>
                  <a:pt x="663398" y="501703"/>
                  <a:pt x="716175" y="472382"/>
                </a:cubicBezTo>
                <a:cubicBezTo>
                  <a:pt x="732321" y="463412"/>
                  <a:pt x="762279" y="441646"/>
                  <a:pt x="762279" y="441646"/>
                </a:cubicBezTo>
                <a:cubicBezTo>
                  <a:pt x="777238" y="396769"/>
                  <a:pt x="758258" y="437983"/>
                  <a:pt x="793015" y="403226"/>
                </a:cubicBezTo>
                <a:cubicBezTo>
                  <a:pt x="827773" y="368468"/>
                  <a:pt x="786556" y="387450"/>
                  <a:pt x="831436" y="372489"/>
                </a:cubicBezTo>
                <a:cubicBezTo>
                  <a:pt x="833997" y="364805"/>
                  <a:pt x="838050" y="357466"/>
                  <a:pt x="839120" y="349437"/>
                </a:cubicBezTo>
                <a:cubicBezTo>
                  <a:pt x="843196" y="318865"/>
                  <a:pt x="834442" y="285486"/>
                  <a:pt x="846804" y="257229"/>
                </a:cubicBezTo>
                <a:cubicBezTo>
                  <a:pt x="854207" y="240308"/>
                  <a:pt x="881826" y="241269"/>
                  <a:pt x="892908" y="226493"/>
                </a:cubicBezTo>
                <a:cubicBezTo>
                  <a:pt x="896004" y="222365"/>
                  <a:pt x="927242" y="181898"/>
                  <a:pt x="931328" y="172705"/>
                </a:cubicBezTo>
                <a:cubicBezTo>
                  <a:pt x="937907" y="157902"/>
                  <a:pt x="941573" y="141968"/>
                  <a:pt x="946696" y="126600"/>
                </a:cubicBezTo>
                <a:lnTo>
                  <a:pt x="954380" y="103548"/>
                </a:lnTo>
                <a:lnTo>
                  <a:pt x="962064" y="80496"/>
                </a:lnTo>
                <a:lnTo>
                  <a:pt x="969748" y="57444"/>
                </a:lnTo>
                <a:cubicBezTo>
                  <a:pt x="967187" y="49760"/>
                  <a:pt x="967791" y="40119"/>
                  <a:pt x="962064" y="34392"/>
                </a:cubicBezTo>
                <a:cubicBezTo>
                  <a:pt x="936582" y="8910"/>
                  <a:pt x="977432" y="16463"/>
                  <a:pt x="954380" y="1134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33814" name="Freeform 29"/>
          <p:cNvSpPr>
            <a:spLocks noChangeArrowheads="1"/>
          </p:cNvSpPr>
          <p:nvPr/>
        </p:nvSpPr>
        <p:spPr bwMode="auto">
          <a:xfrm>
            <a:off x="7354888" y="3087688"/>
            <a:ext cx="347662" cy="493712"/>
          </a:xfrm>
          <a:custGeom>
            <a:avLst/>
            <a:gdLst>
              <a:gd name="T0" fmla="*/ 264263 w 347401"/>
              <a:gd name="T1" fmla="*/ 186981 h 493329"/>
              <a:gd name="T2" fmla="*/ 217914 w 347401"/>
              <a:gd name="T3" fmla="*/ 179255 h 493329"/>
              <a:gd name="T4" fmla="*/ 210190 w 347401"/>
              <a:gd name="T5" fmla="*/ 156078 h 493329"/>
              <a:gd name="T6" fmla="*/ 194742 w 347401"/>
              <a:gd name="T7" fmla="*/ 132900 h 493329"/>
              <a:gd name="T8" fmla="*/ 163844 w 347401"/>
              <a:gd name="T9" fmla="*/ 63366 h 493329"/>
              <a:gd name="T10" fmla="*/ 140669 w 347401"/>
              <a:gd name="T11" fmla="*/ 9284 h 493329"/>
              <a:gd name="T12" fmla="*/ 117496 w 347401"/>
              <a:gd name="T13" fmla="*/ 1558 h 493329"/>
              <a:gd name="T14" fmla="*/ 78873 w 347401"/>
              <a:gd name="T15" fmla="*/ 9284 h 493329"/>
              <a:gd name="T16" fmla="*/ 63425 w 347401"/>
              <a:gd name="T17" fmla="*/ 55640 h 493329"/>
              <a:gd name="T18" fmla="*/ 71147 w 347401"/>
              <a:gd name="T19" fmla="*/ 125174 h 493329"/>
              <a:gd name="T20" fmla="*/ 47976 w 347401"/>
              <a:gd name="T21" fmla="*/ 132900 h 493329"/>
              <a:gd name="T22" fmla="*/ 17079 w 347401"/>
              <a:gd name="T23" fmla="*/ 148352 h 493329"/>
              <a:gd name="T24" fmla="*/ 1627 w 347401"/>
              <a:gd name="T25" fmla="*/ 179255 h 493329"/>
              <a:gd name="T26" fmla="*/ 55702 w 347401"/>
              <a:gd name="T27" fmla="*/ 210158 h 493329"/>
              <a:gd name="T28" fmla="*/ 163844 w 347401"/>
              <a:gd name="T29" fmla="*/ 217884 h 493329"/>
              <a:gd name="T30" fmla="*/ 179291 w 347401"/>
              <a:gd name="T31" fmla="*/ 233336 h 493329"/>
              <a:gd name="T32" fmla="*/ 187016 w 347401"/>
              <a:gd name="T33" fmla="*/ 256514 h 493329"/>
              <a:gd name="T34" fmla="*/ 202466 w 347401"/>
              <a:gd name="T35" fmla="*/ 279691 h 493329"/>
              <a:gd name="T36" fmla="*/ 179291 w 347401"/>
              <a:gd name="T37" fmla="*/ 295143 h 493329"/>
              <a:gd name="T38" fmla="*/ 78873 w 347401"/>
              <a:gd name="T39" fmla="*/ 295143 h 493329"/>
              <a:gd name="T40" fmla="*/ 40250 w 347401"/>
              <a:gd name="T41" fmla="*/ 341499 h 493329"/>
              <a:gd name="T42" fmla="*/ 32524 w 347401"/>
              <a:gd name="T43" fmla="*/ 387854 h 493329"/>
              <a:gd name="T44" fmla="*/ 63425 w 347401"/>
              <a:gd name="T45" fmla="*/ 472839 h 493329"/>
              <a:gd name="T46" fmla="*/ 109770 w 347401"/>
              <a:gd name="T47" fmla="*/ 488291 h 493329"/>
              <a:gd name="T48" fmla="*/ 132946 w 347401"/>
              <a:gd name="T49" fmla="*/ 496016 h 493329"/>
              <a:gd name="T50" fmla="*/ 156119 w 347401"/>
              <a:gd name="T51" fmla="*/ 488291 h 493329"/>
              <a:gd name="T52" fmla="*/ 194742 w 347401"/>
              <a:gd name="T53" fmla="*/ 457386 h 493329"/>
              <a:gd name="T54" fmla="*/ 202466 w 347401"/>
              <a:gd name="T55" fmla="*/ 426483 h 493329"/>
              <a:gd name="T56" fmla="*/ 179291 w 347401"/>
              <a:gd name="T57" fmla="*/ 372402 h 493329"/>
              <a:gd name="T58" fmla="*/ 171568 w 347401"/>
              <a:gd name="T59" fmla="*/ 341499 h 493329"/>
              <a:gd name="T60" fmla="*/ 225639 w 347401"/>
              <a:gd name="T61" fmla="*/ 318321 h 493329"/>
              <a:gd name="T62" fmla="*/ 264263 w 347401"/>
              <a:gd name="T63" fmla="*/ 326047 h 493329"/>
              <a:gd name="T64" fmla="*/ 279712 w 347401"/>
              <a:gd name="T65" fmla="*/ 372402 h 493329"/>
              <a:gd name="T66" fmla="*/ 302885 w 347401"/>
              <a:gd name="T67" fmla="*/ 387854 h 493329"/>
              <a:gd name="T68" fmla="*/ 349232 w 347401"/>
              <a:gd name="T69" fmla="*/ 403305 h 493329"/>
              <a:gd name="T70" fmla="*/ 341507 w 347401"/>
              <a:gd name="T71" fmla="*/ 356950 h 493329"/>
              <a:gd name="T72" fmla="*/ 310609 w 347401"/>
              <a:gd name="T73" fmla="*/ 310595 h 493329"/>
              <a:gd name="T74" fmla="*/ 302885 w 347401"/>
              <a:gd name="T75" fmla="*/ 248788 h 493329"/>
              <a:gd name="T76" fmla="*/ 264263 w 347401"/>
              <a:gd name="T77" fmla="*/ 186981 h 49332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7401"/>
              <a:gd name="T118" fmla="*/ 0 h 493329"/>
              <a:gd name="T119" fmla="*/ 347401 w 347401"/>
              <a:gd name="T120" fmla="*/ 493329 h 49332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7401" h="493329">
                <a:moveTo>
                  <a:pt x="262877" y="185967"/>
                </a:moveTo>
                <a:cubicBezTo>
                  <a:pt x="248790" y="174441"/>
                  <a:pt x="230300" y="186013"/>
                  <a:pt x="216772" y="178283"/>
                </a:cubicBezTo>
                <a:cubicBezTo>
                  <a:pt x="209740" y="174265"/>
                  <a:pt x="212710" y="162476"/>
                  <a:pt x="209088" y="155231"/>
                </a:cubicBezTo>
                <a:cubicBezTo>
                  <a:pt x="204958" y="146971"/>
                  <a:pt x="197471" y="140618"/>
                  <a:pt x="193720" y="132179"/>
                </a:cubicBezTo>
                <a:cubicBezTo>
                  <a:pt x="157143" y="49881"/>
                  <a:pt x="197764" y="115193"/>
                  <a:pt x="162984" y="63023"/>
                </a:cubicBezTo>
                <a:cubicBezTo>
                  <a:pt x="158370" y="44566"/>
                  <a:pt x="156515" y="22501"/>
                  <a:pt x="139932" y="9235"/>
                </a:cubicBezTo>
                <a:cubicBezTo>
                  <a:pt x="133607" y="4175"/>
                  <a:pt x="124564" y="4112"/>
                  <a:pt x="116880" y="1551"/>
                </a:cubicBezTo>
                <a:cubicBezTo>
                  <a:pt x="104073" y="4112"/>
                  <a:pt x="87695" y="0"/>
                  <a:pt x="78460" y="9235"/>
                </a:cubicBezTo>
                <a:cubicBezTo>
                  <a:pt x="67005" y="20690"/>
                  <a:pt x="63092" y="55339"/>
                  <a:pt x="63092" y="55339"/>
                </a:cubicBezTo>
                <a:cubicBezTo>
                  <a:pt x="65653" y="78391"/>
                  <a:pt x="75325" y="101752"/>
                  <a:pt x="70776" y="124495"/>
                </a:cubicBezTo>
                <a:cubicBezTo>
                  <a:pt x="69188" y="132437"/>
                  <a:pt x="55169" y="128988"/>
                  <a:pt x="47724" y="132179"/>
                </a:cubicBezTo>
                <a:cubicBezTo>
                  <a:pt x="37196" y="136691"/>
                  <a:pt x="27233" y="142424"/>
                  <a:pt x="16988" y="147547"/>
                </a:cubicBezTo>
                <a:cubicBezTo>
                  <a:pt x="11865" y="157792"/>
                  <a:pt x="0" y="166943"/>
                  <a:pt x="1620" y="178283"/>
                </a:cubicBezTo>
                <a:cubicBezTo>
                  <a:pt x="4702" y="199855"/>
                  <a:pt x="40794" y="207395"/>
                  <a:pt x="55408" y="209019"/>
                </a:cubicBezTo>
                <a:cubicBezTo>
                  <a:pt x="91138" y="212989"/>
                  <a:pt x="127125" y="214142"/>
                  <a:pt x="162984" y="216703"/>
                </a:cubicBezTo>
                <a:cubicBezTo>
                  <a:pt x="168107" y="221826"/>
                  <a:pt x="174625" y="225860"/>
                  <a:pt x="178352" y="232072"/>
                </a:cubicBezTo>
                <a:cubicBezTo>
                  <a:pt x="182519" y="239017"/>
                  <a:pt x="182414" y="247879"/>
                  <a:pt x="186036" y="255124"/>
                </a:cubicBezTo>
                <a:cubicBezTo>
                  <a:pt x="190166" y="263384"/>
                  <a:pt x="196281" y="270492"/>
                  <a:pt x="201404" y="278176"/>
                </a:cubicBezTo>
                <a:cubicBezTo>
                  <a:pt x="193720" y="283299"/>
                  <a:pt x="187560" y="292836"/>
                  <a:pt x="178352" y="293544"/>
                </a:cubicBezTo>
                <a:cubicBezTo>
                  <a:pt x="34872" y="304581"/>
                  <a:pt x="144365" y="271576"/>
                  <a:pt x="78460" y="293544"/>
                </a:cubicBezTo>
                <a:cubicBezTo>
                  <a:pt x="67760" y="304244"/>
                  <a:pt x="45389" y="323601"/>
                  <a:pt x="40040" y="339648"/>
                </a:cubicBezTo>
                <a:cubicBezTo>
                  <a:pt x="35113" y="354428"/>
                  <a:pt x="34917" y="370384"/>
                  <a:pt x="32356" y="385752"/>
                </a:cubicBezTo>
                <a:cubicBezTo>
                  <a:pt x="36802" y="416872"/>
                  <a:pt x="32744" y="450045"/>
                  <a:pt x="63092" y="470277"/>
                </a:cubicBezTo>
                <a:cubicBezTo>
                  <a:pt x="76571" y="479263"/>
                  <a:pt x="93828" y="480522"/>
                  <a:pt x="109196" y="485645"/>
                </a:cubicBezTo>
                <a:lnTo>
                  <a:pt x="132248" y="493329"/>
                </a:lnTo>
                <a:cubicBezTo>
                  <a:pt x="139932" y="490768"/>
                  <a:pt x="148055" y="489267"/>
                  <a:pt x="155300" y="485645"/>
                </a:cubicBezTo>
                <a:cubicBezTo>
                  <a:pt x="174688" y="475951"/>
                  <a:pt x="179425" y="469204"/>
                  <a:pt x="193720" y="454908"/>
                </a:cubicBezTo>
                <a:cubicBezTo>
                  <a:pt x="196281" y="444663"/>
                  <a:pt x="201404" y="434733"/>
                  <a:pt x="201404" y="424172"/>
                </a:cubicBezTo>
                <a:cubicBezTo>
                  <a:pt x="201404" y="399362"/>
                  <a:pt x="190900" y="389206"/>
                  <a:pt x="178352" y="370384"/>
                </a:cubicBezTo>
                <a:cubicBezTo>
                  <a:pt x="175791" y="360139"/>
                  <a:pt x="167328" y="349667"/>
                  <a:pt x="170668" y="339648"/>
                </a:cubicBezTo>
                <a:cubicBezTo>
                  <a:pt x="175492" y="325176"/>
                  <a:pt x="215653" y="318797"/>
                  <a:pt x="224456" y="316596"/>
                </a:cubicBezTo>
                <a:cubicBezTo>
                  <a:pt x="237263" y="319157"/>
                  <a:pt x="253642" y="315045"/>
                  <a:pt x="262877" y="324280"/>
                </a:cubicBezTo>
                <a:cubicBezTo>
                  <a:pt x="274332" y="335735"/>
                  <a:pt x="264766" y="361398"/>
                  <a:pt x="278245" y="370384"/>
                </a:cubicBezTo>
                <a:cubicBezTo>
                  <a:pt x="285929" y="375507"/>
                  <a:pt x="292858" y="382001"/>
                  <a:pt x="301297" y="385752"/>
                </a:cubicBezTo>
                <a:cubicBezTo>
                  <a:pt x="316100" y="392331"/>
                  <a:pt x="347401" y="401120"/>
                  <a:pt x="347401" y="401120"/>
                </a:cubicBezTo>
                <a:cubicBezTo>
                  <a:pt x="344840" y="385752"/>
                  <a:pt x="345709" y="369398"/>
                  <a:pt x="339717" y="355016"/>
                </a:cubicBezTo>
                <a:cubicBezTo>
                  <a:pt x="332613" y="337967"/>
                  <a:pt x="308981" y="308912"/>
                  <a:pt x="308981" y="308912"/>
                </a:cubicBezTo>
                <a:cubicBezTo>
                  <a:pt x="306420" y="288421"/>
                  <a:pt x="308242" y="266887"/>
                  <a:pt x="301297" y="247440"/>
                </a:cubicBezTo>
                <a:cubicBezTo>
                  <a:pt x="291642" y="220407"/>
                  <a:pt x="276964" y="197493"/>
                  <a:pt x="262877" y="185967"/>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33815" name="Freeform 26"/>
          <p:cNvSpPr>
            <a:spLocks noChangeArrowheads="1"/>
          </p:cNvSpPr>
          <p:nvPr/>
        </p:nvSpPr>
        <p:spPr bwMode="auto">
          <a:xfrm>
            <a:off x="9131301" y="2119313"/>
            <a:ext cx="746125" cy="1016000"/>
          </a:xfrm>
          <a:custGeom>
            <a:avLst/>
            <a:gdLst>
              <a:gd name="T0" fmla="*/ 750780 w 745352"/>
              <a:gd name="T1" fmla="*/ 170913 h 1015097"/>
              <a:gd name="T2" fmla="*/ 727560 w 745352"/>
              <a:gd name="T3" fmla="*/ 163182 h 1015097"/>
              <a:gd name="T4" fmla="*/ 704340 w 745352"/>
              <a:gd name="T5" fmla="*/ 147718 h 1015097"/>
              <a:gd name="T6" fmla="*/ 688859 w 745352"/>
              <a:gd name="T7" fmla="*/ 163182 h 1015097"/>
              <a:gd name="T8" fmla="*/ 665639 w 745352"/>
              <a:gd name="T9" fmla="*/ 178645 h 1015097"/>
              <a:gd name="T10" fmla="*/ 657899 w 745352"/>
              <a:gd name="T11" fmla="*/ 217305 h 1015097"/>
              <a:gd name="T12" fmla="*/ 642419 w 745352"/>
              <a:gd name="T13" fmla="*/ 263697 h 1015097"/>
              <a:gd name="T14" fmla="*/ 634680 w 745352"/>
              <a:gd name="T15" fmla="*/ 286895 h 1015097"/>
              <a:gd name="T16" fmla="*/ 626941 w 745352"/>
              <a:gd name="T17" fmla="*/ 310090 h 1015097"/>
              <a:gd name="T18" fmla="*/ 619201 w 745352"/>
              <a:gd name="T19" fmla="*/ 333286 h 1015097"/>
              <a:gd name="T20" fmla="*/ 603720 w 745352"/>
              <a:gd name="T21" fmla="*/ 356482 h 1015097"/>
              <a:gd name="T22" fmla="*/ 572760 w 745352"/>
              <a:gd name="T23" fmla="*/ 426070 h 1015097"/>
              <a:gd name="T24" fmla="*/ 549540 w 745352"/>
              <a:gd name="T25" fmla="*/ 441533 h 1015097"/>
              <a:gd name="T26" fmla="*/ 510840 w 745352"/>
              <a:gd name="T27" fmla="*/ 472462 h 1015097"/>
              <a:gd name="T28" fmla="*/ 472140 w 745352"/>
              <a:gd name="T29" fmla="*/ 511121 h 1015097"/>
              <a:gd name="T30" fmla="*/ 456660 w 745352"/>
              <a:gd name="T31" fmla="*/ 526587 h 1015097"/>
              <a:gd name="T32" fmla="*/ 448920 w 745352"/>
              <a:gd name="T33" fmla="*/ 549783 h 1015097"/>
              <a:gd name="T34" fmla="*/ 417960 w 745352"/>
              <a:gd name="T35" fmla="*/ 596174 h 1015097"/>
              <a:gd name="T36" fmla="*/ 394740 w 745352"/>
              <a:gd name="T37" fmla="*/ 743083 h 1015097"/>
              <a:gd name="T38" fmla="*/ 379260 w 745352"/>
              <a:gd name="T39" fmla="*/ 766278 h 1015097"/>
              <a:gd name="T40" fmla="*/ 340560 w 745352"/>
              <a:gd name="T41" fmla="*/ 835867 h 1015097"/>
              <a:gd name="T42" fmla="*/ 294120 w 745352"/>
              <a:gd name="T43" fmla="*/ 874527 h 1015097"/>
              <a:gd name="T44" fmla="*/ 247681 w 745352"/>
              <a:gd name="T45" fmla="*/ 905454 h 1015097"/>
              <a:gd name="T46" fmla="*/ 232200 w 745352"/>
              <a:gd name="T47" fmla="*/ 920918 h 1015097"/>
              <a:gd name="T48" fmla="*/ 170280 w 745352"/>
              <a:gd name="T49" fmla="*/ 944114 h 1015097"/>
              <a:gd name="T50" fmla="*/ 147060 w 745352"/>
              <a:gd name="T51" fmla="*/ 959578 h 1015097"/>
              <a:gd name="T52" fmla="*/ 54181 w 745352"/>
              <a:gd name="T53" fmla="*/ 975044 h 1015097"/>
              <a:gd name="T54" fmla="*/ 0 w 745352"/>
              <a:gd name="T55" fmla="*/ 1013703 h 1015097"/>
              <a:gd name="T56" fmla="*/ 23221 w 745352"/>
              <a:gd name="T57" fmla="*/ 1021435 h 1015097"/>
              <a:gd name="T58" fmla="*/ 131580 w 745352"/>
              <a:gd name="T59" fmla="*/ 1005970 h 1015097"/>
              <a:gd name="T60" fmla="*/ 154800 w 745352"/>
              <a:gd name="T61" fmla="*/ 998238 h 1015097"/>
              <a:gd name="T62" fmla="*/ 208980 w 745352"/>
              <a:gd name="T63" fmla="*/ 990507 h 1015097"/>
              <a:gd name="T64" fmla="*/ 255421 w 745352"/>
              <a:gd name="T65" fmla="*/ 975044 h 1015097"/>
              <a:gd name="T66" fmla="*/ 286380 w 745352"/>
              <a:gd name="T67" fmla="*/ 967310 h 1015097"/>
              <a:gd name="T68" fmla="*/ 332820 w 745352"/>
              <a:gd name="T69" fmla="*/ 951845 h 1015097"/>
              <a:gd name="T70" fmla="*/ 379260 w 745352"/>
              <a:gd name="T71" fmla="*/ 920918 h 1015097"/>
              <a:gd name="T72" fmla="*/ 425700 w 745352"/>
              <a:gd name="T73" fmla="*/ 882258 h 1015097"/>
              <a:gd name="T74" fmla="*/ 441180 w 745352"/>
              <a:gd name="T75" fmla="*/ 859062 h 1015097"/>
              <a:gd name="T76" fmla="*/ 456660 w 745352"/>
              <a:gd name="T77" fmla="*/ 712154 h 1015097"/>
              <a:gd name="T78" fmla="*/ 487621 w 745352"/>
              <a:gd name="T79" fmla="*/ 673494 h 1015097"/>
              <a:gd name="T80" fmla="*/ 510840 w 745352"/>
              <a:gd name="T81" fmla="*/ 627101 h 1015097"/>
              <a:gd name="T82" fmla="*/ 534061 w 745352"/>
              <a:gd name="T83" fmla="*/ 603906 h 1015097"/>
              <a:gd name="T84" fmla="*/ 580500 w 745352"/>
              <a:gd name="T85" fmla="*/ 588443 h 1015097"/>
              <a:gd name="T86" fmla="*/ 603720 w 745352"/>
              <a:gd name="T87" fmla="*/ 572978 h 1015097"/>
              <a:gd name="T88" fmla="*/ 626941 w 745352"/>
              <a:gd name="T89" fmla="*/ 511121 h 1015097"/>
              <a:gd name="T90" fmla="*/ 642419 w 745352"/>
              <a:gd name="T91" fmla="*/ 464730 h 1015097"/>
              <a:gd name="T92" fmla="*/ 650159 w 745352"/>
              <a:gd name="T93" fmla="*/ 441533 h 1015097"/>
              <a:gd name="T94" fmla="*/ 673379 w 745352"/>
              <a:gd name="T95" fmla="*/ 364214 h 1015097"/>
              <a:gd name="T96" fmla="*/ 712080 w 745352"/>
              <a:gd name="T97" fmla="*/ 317821 h 1015097"/>
              <a:gd name="T98" fmla="*/ 735300 w 745352"/>
              <a:gd name="T99" fmla="*/ 279161 h 1015097"/>
              <a:gd name="T100" fmla="*/ 750780 w 745352"/>
              <a:gd name="T101" fmla="*/ 225037 h 1015097"/>
              <a:gd name="T102" fmla="*/ 735300 w 745352"/>
              <a:gd name="T103" fmla="*/ 155450 h 1015097"/>
              <a:gd name="T104" fmla="*/ 696599 w 745352"/>
              <a:gd name="T105" fmla="*/ 85861 h 1015097"/>
              <a:gd name="T106" fmla="*/ 688859 w 745352"/>
              <a:gd name="T107" fmla="*/ 8544 h 1015097"/>
              <a:gd name="T108" fmla="*/ 673379 w 745352"/>
              <a:gd name="T109" fmla="*/ 31736 h 1015097"/>
              <a:gd name="T110" fmla="*/ 650159 w 745352"/>
              <a:gd name="T111" fmla="*/ 78128 h 1015097"/>
              <a:gd name="T112" fmla="*/ 657899 w 745352"/>
              <a:gd name="T113" fmla="*/ 101327 h 1015097"/>
              <a:gd name="T114" fmla="*/ 681119 w 745352"/>
              <a:gd name="T115" fmla="*/ 116790 h 1015097"/>
              <a:gd name="T116" fmla="*/ 696599 w 745352"/>
              <a:gd name="T117" fmla="*/ 147718 h 10150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5352"/>
              <a:gd name="T178" fmla="*/ 0 h 1015097"/>
              <a:gd name="T179" fmla="*/ 745352 w 745352"/>
              <a:gd name="T180" fmla="*/ 1015097 h 10150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5352" h="1015097">
                <a:moveTo>
                  <a:pt x="745352" y="169853"/>
                </a:moveTo>
                <a:cubicBezTo>
                  <a:pt x="737668" y="167292"/>
                  <a:pt x="729545" y="165791"/>
                  <a:pt x="722300" y="162169"/>
                </a:cubicBezTo>
                <a:cubicBezTo>
                  <a:pt x="714040" y="158039"/>
                  <a:pt x="708483" y="146801"/>
                  <a:pt x="699248" y="146801"/>
                </a:cubicBezTo>
                <a:cubicBezTo>
                  <a:pt x="692003" y="146801"/>
                  <a:pt x="689536" y="157643"/>
                  <a:pt x="683879" y="162169"/>
                </a:cubicBezTo>
                <a:cubicBezTo>
                  <a:pt x="676668" y="167938"/>
                  <a:pt x="668511" y="172414"/>
                  <a:pt x="660827" y="177537"/>
                </a:cubicBezTo>
                <a:cubicBezTo>
                  <a:pt x="658266" y="190344"/>
                  <a:pt x="656579" y="203357"/>
                  <a:pt x="653143" y="215957"/>
                </a:cubicBezTo>
                <a:cubicBezTo>
                  <a:pt x="648881" y="231585"/>
                  <a:pt x="642898" y="246693"/>
                  <a:pt x="637775" y="262061"/>
                </a:cubicBezTo>
                <a:lnTo>
                  <a:pt x="630091" y="285114"/>
                </a:lnTo>
                <a:lnTo>
                  <a:pt x="622407" y="308166"/>
                </a:lnTo>
                <a:cubicBezTo>
                  <a:pt x="619846" y="315850"/>
                  <a:pt x="619216" y="324479"/>
                  <a:pt x="614723" y="331218"/>
                </a:cubicBezTo>
                <a:cubicBezTo>
                  <a:pt x="609600" y="338902"/>
                  <a:pt x="603106" y="345831"/>
                  <a:pt x="599355" y="354270"/>
                </a:cubicBezTo>
                <a:cubicBezTo>
                  <a:pt x="587181" y="381661"/>
                  <a:pt x="589487" y="402558"/>
                  <a:pt x="568619" y="423426"/>
                </a:cubicBezTo>
                <a:cubicBezTo>
                  <a:pt x="562089" y="429956"/>
                  <a:pt x="553251" y="433671"/>
                  <a:pt x="545567" y="438794"/>
                </a:cubicBezTo>
                <a:cubicBezTo>
                  <a:pt x="505556" y="498811"/>
                  <a:pt x="556633" y="432416"/>
                  <a:pt x="507147" y="469530"/>
                </a:cubicBezTo>
                <a:cubicBezTo>
                  <a:pt x="492658" y="480397"/>
                  <a:pt x="481533" y="495143"/>
                  <a:pt x="468726" y="507950"/>
                </a:cubicBezTo>
                <a:lnTo>
                  <a:pt x="453358" y="523319"/>
                </a:lnTo>
                <a:cubicBezTo>
                  <a:pt x="450797" y="531003"/>
                  <a:pt x="449608" y="539291"/>
                  <a:pt x="445674" y="546371"/>
                </a:cubicBezTo>
                <a:cubicBezTo>
                  <a:pt x="436704" y="562517"/>
                  <a:pt x="414938" y="592475"/>
                  <a:pt x="414938" y="592475"/>
                </a:cubicBezTo>
                <a:cubicBezTo>
                  <a:pt x="412984" y="617879"/>
                  <a:pt x="414432" y="704653"/>
                  <a:pt x="391886" y="738472"/>
                </a:cubicBezTo>
                <a:cubicBezTo>
                  <a:pt x="386763" y="746156"/>
                  <a:pt x="380648" y="753264"/>
                  <a:pt x="376518" y="761524"/>
                </a:cubicBezTo>
                <a:cubicBezTo>
                  <a:pt x="362505" y="789549"/>
                  <a:pt x="374440" y="806452"/>
                  <a:pt x="338098" y="830680"/>
                </a:cubicBezTo>
                <a:cubicBezTo>
                  <a:pt x="255724" y="885596"/>
                  <a:pt x="380740" y="800075"/>
                  <a:pt x="291994" y="869100"/>
                </a:cubicBezTo>
                <a:cubicBezTo>
                  <a:pt x="277415" y="880440"/>
                  <a:pt x="258951" y="886776"/>
                  <a:pt x="245890" y="899836"/>
                </a:cubicBezTo>
                <a:cubicBezTo>
                  <a:pt x="240767" y="904959"/>
                  <a:pt x="236811" y="911610"/>
                  <a:pt x="230521" y="915204"/>
                </a:cubicBezTo>
                <a:cubicBezTo>
                  <a:pt x="151233" y="960511"/>
                  <a:pt x="224769" y="910396"/>
                  <a:pt x="169049" y="938256"/>
                </a:cubicBezTo>
                <a:cubicBezTo>
                  <a:pt x="160789" y="942386"/>
                  <a:pt x="154257" y="949494"/>
                  <a:pt x="145997" y="953624"/>
                </a:cubicBezTo>
                <a:cubicBezTo>
                  <a:pt x="120252" y="966497"/>
                  <a:pt x="75699" y="966558"/>
                  <a:pt x="53789" y="968993"/>
                </a:cubicBezTo>
                <a:cubicBezTo>
                  <a:pt x="0" y="986922"/>
                  <a:pt x="12807" y="968993"/>
                  <a:pt x="0" y="1007413"/>
                </a:cubicBezTo>
                <a:cubicBezTo>
                  <a:pt x="7684" y="1009974"/>
                  <a:pt x="14953" y="1015097"/>
                  <a:pt x="23053" y="1015097"/>
                </a:cubicBezTo>
                <a:cubicBezTo>
                  <a:pt x="46960" y="1015097"/>
                  <a:pt x="102254" y="1006823"/>
                  <a:pt x="130629" y="999729"/>
                </a:cubicBezTo>
                <a:cubicBezTo>
                  <a:pt x="138487" y="997765"/>
                  <a:pt x="145739" y="993633"/>
                  <a:pt x="153681" y="992045"/>
                </a:cubicBezTo>
                <a:cubicBezTo>
                  <a:pt x="171441" y="988493"/>
                  <a:pt x="189540" y="986922"/>
                  <a:pt x="207469" y="984361"/>
                </a:cubicBezTo>
                <a:cubicBezTo>
                  <a:pt x="222837" y="979238"/>
                  <a:pt x="237858" y="972922"/>
                  <a:pt x="253574" y="968993"/>
                </a:cubicBezTo>
                <a:cubicBezTo>
                  <a:pt x="263819" y="966431"/>
                  <a:pt x="274195" y="964343"/>
                  <a:pt x="284310" y="961308"/>
                </a:cubicBezTo>
                <a:cubicBezTo>
                  <a:pt x="299826" y="956653"/>
                  <a:pt x="316935" y="954926"/>
                  <a:pt x="330414" y="945940"/>
                </a:cubicBezTo>
                <a:cubicBezTo>
                  <a:pt x="345782" y="935695"/>
                  <a:pt x="363458" y="928264"/>
                  <a:pt x="376518" y="915204"/>
                </a:cubicBezTo>
                <a:cubicBezTo>
                  <a:pt x="406100" y="885622"/>
                  <a:pt x="390528" y="898180"/>
                  <a:pt x="422622" y="876784"/>
                </a:cubicBezTo>
                <a:cubicBezTo>
                  <a:pt x="427745" y="869100"/>
                  <a:pt x="434352" y="862220"/>
                  <a:pt x="437990" y="853732"/>
                </a:cubicBezTo>
                <a:cubicBezTo>
                  <a:pt x="452921" y="818893"/>
                  <a:pt x="452599" y="712289"/>
                  <a:pt x="453358" y="707735"/>
                </a:cubicBezTo>
                <a:cubicBezTo>
                  <a:pt x="455297" y="696102"/>
                  <a:pt x="475883" y="677526"/>
                  <a:pt x="484095" y="669315"/>
                </a:cubicBezTo>
                <a:cubicBezTo>
                  <a:pt x="491796" y="646211"/>
                  <a:pt x="490596" y="643072"/>
                  <a:pt x="507147" y="623211"/>
                </a:cubicBezTo>
                <a:cubicBezTo>
                  <a:pt x="514104" y="614863"/>
                  <a:pt x="520700" y="605436"/>
                  <a:pt x="530199" y="600159"/>
                </a:cubicBezTo>
                <a:cubicBezTo>
                  <a:pt x="544360" y="592292"/>
                  <a:pt x="562824" y="593777"/>
                  <a:pt x="576303" y="584791"/>
                </a:cubicBezTo>
                <a:lnTo>
                  <a:pt x="599355" y="569423"/>
                </a:lnTo>
                <a:cubicBezTo>
                  <a:pt x="626100" y="529306"/>
                  <a:pt x="607069" y="564192"/>
                  <a:pt x="622407" y="507950"/>
                </a:cubicBezTo>
                <a:cubicBezTo>
                  <a:pt x="626669" y="492321"/>
                  <a:pt x="632652" y="477214"/>
                  <a:pt x="637775" y="461846"/>
                </a:cubicBezTo>
                <a:cubicBezTo>
                  <a:pt x="640336" y="454162"/>
                  <a:pt x="643495" y="446652"/>
                  <a:pt x="645459" y="438794"/>
                </a:cubicBezTo>
                <a:cubicBezTo>
                  <a:pt x="649450" y="422832"/>
                  <a:pt x="661496" y="371308"/>
                  <a:pt x="668511" y="361954"/>
                </a:cubicBezTo>
                <a:cubicBezTo>
                  <a:pt x="695910" y="325422"/>
                  <a:pt x="682507" y="340273"/>
                  <a:pt x="706932" y="315850"/>
                </a:cubicBezTo>
                <a:cubicBezTo>
                  <a:pt x="728699" y="250549"/>
                  <a:pt x="698341" y="330168"/>
                  <a:pt x="729984" y="277429"/>
                </a:cubicBezTo>
                <a:cubicBezTo>
                  <a:pt x="734708" y="269555"/>
                  <a:pt x="743917" y="229383"/>
                  <a:pt x="745352" y="223641"/>
                </a:cubicBezTo>
                <a:cubicBezTo>
                  <a:pt x="743267" y="211132"/>
                  <a:pt x="738992" y="170699"/>
                  <a:pt x="729984" y="154485"/>
                </a:cubicBezTo>
                <a:cubicBezTo>
                  <a:pt x="685945" y="75215"/>
                  <a:pt x="708953" y="137492"/>
                  <a:pt x="691563" y="85329"/>
                </a:cubicBezTo>
                <a:cubicBezTo>
                  <a:pt x="689002" y="59715"/>
                  <a:pt x="694019" y="32148"/>
                  <a:pt x="683879" y="8488"/>
                </a:cubicBezTo>
                <a:cubicBezTo>
                  <a:pt x="680241" y="0"/>
                  <a:pt x="672641" y="23280"/>
                  <a:pt x="668511" y="31540"/>
                </a:cubicBezTo>
                <a:cubicBezTo>
                  <a:pt x="636698" y="95167"/>
                  <a:pt x="689501" y="11583"/>
                  <a:pt x="645459" y="77645"/>
                </a:cubicBezTo>
                <a:cubicBezTo>
                  <a:pt x="648020" y="85329"/>
                  <a:pt x="648083" y="94372"/>
                  <a:pt x="653143" y="100697"/>
                </a:cubicBezTo>
                <a:cubicBezTo>
                  <a:pt x="658912" y="107908"/>
                  <a:pt x="669665" y="109535"/>
                  <a:pt x="676195" y="116065"/>
                </a:cubicBezTo>
                <a:cubicBezTo>
                  <a:pt x="692984" y="132854"/>
                  <a:pt x="691563" y="132210"/>
                  <a:pt x="691563" y="146801"/>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33816" name="Freeform 27"/>
          <p:cNvSpPr>
            <a:spLocks noChangeArrowheads="1"/>
          </p:cNvSpPr>
          <p:nvPr/>
        </p:nvSpPr>
        <p:spPr bwMode="auto">
          <a:xfrm>
            <a:off x="7170738" y="3622675"/>
            <a:ext cx="977900" cy="719138"/>
          </a:xfrm>
          <a:custGeom>
            <a:avLst/>
            <a:gdLst>
              <a:gd name="T0" fmla="*/ 957583 w 977432"/>
              <a:gd name="T1" fmla="*/ 11438 h 718271"/>
              <a:gd name="T2" fmla="*/ 826516 w 977432"/>
              <a:gd name="T3" fmla="*/ 3684 h 718271"/>
              <a:gd name="T4" fmla="*/ 787967 w 977432"/>
              <a:gd name="T5" fmla="*/ 11438 h 718271"/>
              <a:gd name="T6" fmla="*/ 795677 w 977432"/>
              <a:gd name="T7" fmla="*/ 57932 h 718271"/>
              <a:gd name="T8" fmla="*/ 841937 w 977432"/>
              <a:gd name="T9" fmla="*/ 119925 h 718271"/>
              <a:gd name="T10" fmla="*/ 857356 w 977432"/>
              <a:gd name="T11" fmla="*/ 143172 h 718271"/>
              <a:gd name="T12" fmla="*/ 849646 w 977432"/>
              <a:gd name="T13" fmla="*/ 243912 h 718271"/>
              <a:gd name="T14" fmla="*/ 803386 w 977432"/>
              <a:gd name="T15" fmla="*/ 274908 h 718271"/>
              <a:gd name="T16" fmla="*/ 787967 w 977432"/>
              <a:gd name="T17" fmla="*/ 298156 h 718271"/>
              <a:gd name="T18" fmla="*/ 764838 w 977432"/>
              <a:gd name="T19" fmla="*/ 305905 h 718271"/>
              <a:gd name="T20" fmla="*/ 757128 w 977432"/>
              <a:gd name="T21" fmla="*/ 329152 h 718271"/>
              <a:gd name="T22" fmla="*/ 733998 w 977432"/>
              <a:gd name="T23" fmla="*/ 352400 h 718271"/>
              <a:gd name="T24" fmla="*/ 718579 w 977432"/>
              <a:gd name="T25" fmla="*/ 398896 h 718271"/>
              <a:gd name="T26" fmla="*/ 687740 w 977432"/>
              <a:gd name="T27" fmla="*/ 429893 h 718271"/>
              <a:gd name="T28" fmla="*/ 641481 w 977432"/>
              <a:gd name="T29" fmla="*/ 437642 h 718271"/>
              <a:gd name="T30" fmla="*/ 618352 w 977432"/>
              <a:gd name="T31" fmla="*/ 445391 h 718271"/>
              <a:gd name="T32" fmla="*/ 602931 w 977432"/>
              <a:gd name="T33" fmla="*/ 460890 h 718271"/>
              <a:gd name="T34" fmla="*/ 579801 w 977432"/>
              <a:gd name="T35" fmla="*/ 476388 h 718271"/>
              <a:gd name="T36" fmla="*/ 564383 w 977432"/>
              <a:gd name="T37" fmla="*/ 499635 h 718271"/>
              <a:gd name="T38" fmla="*/ 518123 w 977432"/>
              <a:gd name="T39" fmla="*/ 530632 h 718271"/>
              <a:gd name="T40" fmla="*/ 494994 w 977432"/>
              <a:gd name="T41" fmla="*/ 546131 h 718271"/>
              <a:gd name="T42" fmla="*/ 471864 w 977432"/>
              <a:gd name="T43" fmla="*/ 569378 h 718271"/>
              <a:gd name="T44" fmla="*/ 448735 w 977432"/>
              <a:gd name="T45" fmla="*/ 577127 h 718271"/>
              <a:gd name="T46" fmla="*/ 402476 w 977432"/>
              <a:gd name="T47" fmla="*/ 615875 h 718271"/>
              <a:gd name="T48" fmla="*/ 379346 w 977432"/>
              <a:gd name="T49" fmla="*/ 623622 h 718271"/>
              <a:gd name="T50" fmla="*/ 333086 w 977432"/>
              <a:gd name="T51" fmla="*/ 654618 h 718271"/>
              <a:gd name="T52" fmla="*/ 309957 w 977432"/>
              <a:gd name="T53" fmla="*/ 670118 h 718271"/>
              <a:gd name="T54" fmla="*/ 271411 w 977432"/>
              <a:gd name="T55" fmla="*/ 677865 h 718271"/>
              <a:gd name="T56" fmla="*/ 248281 w 977432"/>
              <a:gd name="T57" fmla="*/ 685619 h 718271"/>
              <a:gd name="T58" fmla="*/ 194312 w 977432"/>
              <a:gd name="T59" fmla="*/ 701113 h 718271"/>
              <a:gd name="T60" fmla="*/ 101795 w 977432"/>
              <a:gd name="T61" fmla="*/ 693366 h 718271"/>
              <a:gd name="T62" fmla="*/ 109500 w 977432"/>
              <a:gd name="T63" fmla="*/ 662371 h 718271"/>
              <a:gd name="T64" fmla="*/ 140341 w 977432"/>
              <a:gd name="T65" fmla="*/ 631372 h 718271"/>
              <a:gd name="T66" fmla="*/ 132629 w 977432"/>
              <a:gd name="T67" fmla="*/ 608124 h 718271"/>
              <a:gd name="T68" fmla="*/ 86371 w 977432"/>
              <a:gd name="T69" fmla="*/ 584876 h 718271"/>
              <a:gd name="T70" fmla="*/ 32402 w 977432"/>
              <a:gd name="T71" fmla="*/ 592625 h 718271"/>
              <a:gd name="T72" fmla="*/ 24696 w 977432"/>
              <a:gd name="T73" fmla="*/ 693366 h 718271"/>
              <a:gd name="T74" fmla="*/ 70954 w 977432"/>
              <a:gd name="T75" fmla="*/ 708864 h 718271"/>
              <a:gd name="T76" fmla="*/ 155761 w 977432"/>
              <a:gd name="T77" fmla="*/ 724361 h 718271"/>
              <a:gd name="T78" fmla="*/ 325377 w 977432"/>
              <a:gd name="T79" fmla="*/ 716614 h 718271"/>
              <a:gd name="T80" fmla="*/ 356215 w 977432"/>
              <a:gd name="T81" fmla="*/ 708864 h 718271"/>
              <a:gd name="T82" fmla="*/ 417897 w 977432"/>
              <a:gd name="T83" fmla="*/ 685619 h 718271"/>
              <a:gd name="T84" fmla="*/ 494994 w 977432"/>
              <a:gd name="T85" fmla="*/ 662371 h 718271"/>
              <a:gd name="T86" fmla="*/ 564383 w 977432"/>
              <a:gd name="T87" fmla="*/ 623622 h 718271"/>
              <a:gd name="T88" fmla="*/ 579801 w 977432"/>
              <a:gd name="T89" fmla="*/ 608124 h 718271"/>
              <a:gd name="T90" fmla="*/ 618352 w 977432"/>
              <a:gd name="T91" fmla="*/ 577127 h 718271"/>
              <a:gd name="T92" fmla="*/ 641481 w 977432"/>
              <a:gd name="T93" fmla="*/ 530632 h 718271"/>
              <a:gd name="T94" fmla="*/ 664610 w 977432"/>
              <a:gd name="T95" fmla="*/ 507384 h 718271"/>
              <a:gd name="T96" fmla="*/ 718579 w 977432"/>
              <a:gd name="T97" fmla="*/ 476388 h 718271"/>
              <a:gd name="T98" fmla="*/ 764838 w 977432"/>
              <a:gd name="T99" fmla="*/ 445391 h 718271"/>
              <a:gd name="T100" fmla="*/ 795677 w 977432"/>
              <a:gd name="T101" fmla="*/ 406645 h 718271"/>
              <a:gd name="T102" fmla="*/ 834226 w 977432"/>
              <a:gd name="T103" fmla="*/ 375648 h 718271"/>
              <a:gd name="T104" fmla="*/ 841937 w 977432"/>
              <a:gd name="T105" fmla="*/ 352400 h 718271"/>
              <a:gd name="T106" fmla="*/ 849646 w 977432"/>
              <a:gd name="T107" fmla="*/ 259410 h 718271"/>
              <a:gd name="T108" fmla="*/ 895906 w 977432"/>
              <a:gd name="T109" fmla="*/ 228413 h 718271"/>
              <a:gd name="T110" fmla="*/ 934454 w 977432"/>
              <a:gd name="T111" fmla="*/ 174169 h 718271"/>
              <a:gd name="T112" fmla="*/ 949874 w 977432"/>
              <a:gd name="T113" fmla="*/ 127674 h 718271"/>
              <a:gd name="T114" fmla="*/ 957583 w 977432"/>
              <a:gd name="T115" fmla="*/ 104426 h 718271"/>
              <a:gd name="T116" fmla="*/ 965294 w 977432"/>
              <a:gd name="T117" fmla="*/ 81179 h 718271"/>
              <a:gd name="T118" fmla="*/ 973003 w 977432"/>
              <a:gd name="T119" fmla="*/ 57932 h 718271"/>
              <a:gd name="T120" fmla="*/ 965294 w 977432"/>
              <a:gd name="T121" fmla="*/ 34686 h 718271"/>
              <a:gd name="T122" fmla="*/ 957583 w 977432"/>
              <a:gd name="T123" fmla="*/ 11438 h 7182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77432"/>
              <a:gd name="T187" fmla="*/ 0 h 718271"/>
              <a:gd name="T188" fmla="*/ 977432 w 977432"/>
              <a:gd name="T189" fmla="*/ 718271 h 7182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77432" h="718271">
                <a:moveTo>
                  <a:pt x="954380" y="11340"/>
                </a:moveTo>
                <a:cubicBezTo>
                  <a:pt x="931328" y="6217"/>
                  <a:pt x="867369" y="3656"/>
                  <a:pt x="823751" y="3656"/>
                </a:cubicBezTo>
                <a:cubicBezTo>
                  <a:pt x="810691" y="3656"/>
                  <a:pt x="791811" y="0"/>
                  <a:pt x="785331" y="11340"/>
                </a:cubicBezTo>
                <a:cubicBezTo>
                  <a:pt x="777601" y="24867"/>
                  <a:pt x="787023" y="43062"/>
                  <a:pt x="793015" y="57444"/>
                </a:cubicBezTo>
                <a:cubicBezTo>
                  <a:pt x="816329" y="113397"/>
                  <a:pt x="815178" y="88989"/>
                  <a:pt x="839120" y="118916"/>
                </a:cubicBezTo>
                <a:cubicBezTo>
                  <a:pt x="844889" y="126127"/>
                  <a:pt x="849365" y="134284"/>
                  <a:pt x="854488" y="141968"/>
                </a:cubicBezTo>
                <a:cubicBezTo>
                  <a:pt x="851927" y="175266"/>
                  <a:pt x="859520" y="210980"/>
                  <a:pt x="846804" y="241861"/>
                </a:cubicBezTo>
                <a:cubicBezTo>
                  <a:pt x="839771" y="258940"/>
                  <a:pt x="800699" y="272597"/>
                  <a:pt x="800699" y="272597"/>
                </a:cubicBezTo>
                <a:cubicBezTo>
                  <a:pt x="795576" y="280281"/>
                  <a:pt x="792542" y="289880"/>
                  <a:pt x="785331" y="295649"/>
                </a:cubicBezTo>
                <a:cubicBezTo>
                  <a:pt x="779006" y="300709"/>
                  <a:pt x="768006" y="297606"/>
                  <a:pt x="762279" y="303333"/>
                </a:cubicBezTo>
                <a:cubicBezTo>
                  <a:pt x="756552" y="309060"/>
                  <a:pt x="759088" y="319646"/>
                  <a:pt x="754595" y="326385"/>
                </a:cubicBezTo>
                <a:cubicBezTo>
                  <a:pt x="748567" y="335427"/>
                  <a:pt x="739227" y="341753"/>
                  <a:pt x="731543" y="349437"/>
                </a:cubicBezTo>
                <a:lnTo>
                  <a:pt x="716175" y="395542"/>
                </a:lnTo>
                <a:cubicBezTo>
                  <a:pt x="707159" y="422590"/>
                  <a:pt x="714945" y="419721"/>
                  <a:pt x="685439" y="426278"/>
                </a:cubicBezTo>
                <a:cubicBezTo>
                  <a:pt x="670230" y="429658"/>
                  <a:pt x="654544" y="430582"/>
                  <a:pt x="639335" y="433962"/>
                </a:cubicBezTo>
                <a:cubicBezTo>
                  <a:pt x="631428" y="435719"/>
                  <a:pt x="623967" y="439085"/>
                  <a:pt x="616283" y="441646"/>
                </a:cubicBezTo>
                <a:cubicBezTo>
                  <a:pt x="611160" y="446769"/>
                  <a:pt x="606571" y="452488"/>
                  <a:pt x="600914" y="457014"/>
                </a:cubicBezTo>
                <a:cubicBezTo>
                  <a:pt x="593703" y="462783"/>
                  <a:pt x="584392" y="465852"/>
                  <a:pt x="577862" y="472382"/>
                </a:cubicBezTo>
                <a:cubicBezTo>
                  <a:pt x="571332" y="478912"/>
                  <a:pt x="569444" y="489353"/>
                  <a:pt x="562494" y="495434"/>
                </a:cubicBezTo>
                <a:cubicBezTo>
                  <a:pt x="548594" y="507597"/>
                  <a:pt x="531758" y="515925"/>
                  <a:pt x="516390" y="526170"/>
                </a:cubicBezTo>
                <a:cubicBezTo>
                  <a:pt x="508706" y="531293"/>
                  <a:pt x="499868" y="535008"/>
                  <a:pt x="493338" y="541538"/>
                </a:cubicBezTo>
                <a:cubicBezTo>
                  <a:pt x="485654" y="549222"/>
                  <a:pt x="479328" y="558562"/>
                  <a:pt x="470286" y="564590"/>
                </a:cubicBezTo>
                <a:cubicBezTo>
                  <a:pt x="463547" y="569083"/>
                  <a:pt x="454479" y="568652"/>
                  <a:pt x="447234" y="572274"/>
                </a:cubicBezTo>
                <a:cubicBezTo>
                  <a:pt x="396954" y="597414"/>
                  <a:pt x="452111" y="576706"/>
                  <a:pt x="401130" y="610695"/>
                </a:cubicBezTo>
                <a:cubicBezTo>
                  <a:pt x="394391" y="615188"/>
                  <a:pt x="385762" y="615818"/>
                  <a:pt x="378078" y="618379"/>
                </a:cubicBezTo>
                <a:cubicBezTo>
                  <a:pt x="351065" y="658896"/>
                  <a:pt x="378285" y="629267"/>
                  <a:pt x="331973" y="649115"/>
                </a:cubicBezTo>
                <a:cubicBezTo>
                  <a:pt x="323485" y="652753"/>
                  <a:pt x="317568" y="661240"/>
                  <a:pt x="308921" y="664483"/>
                </a:cubicBezTo>
                <a:cubicBezTo>
                  <a:pt x="296692" y="669069"/>
                  <a:pt x="283171" y="668999"/>
                  <a:pt x="270501" y="672167"/>
                </a:cubicBezTo>
                <a:cubicBezTo>
                  <a:pt x="262643" y="674131"/>
                  <a:pt x="255237" y="677626"/>
                  <a:pt x="247449" y="679851"/>
                </a:cubicBezTo>
                <a:cubicBezTo>
                  <a:pt x="179910" y="699148"/>
                  <a:pt x="248932" y="676795"/>
                  <a:pt x="193661" y="695219"/>
                </a:cubicBezTo>
                <a:lnTo>
                  <a:pt x="101452" y="687535"/>
                </a:lnTo>
                <a:cubicBezTo>
                  <a:pt x="91838" y="683165"/>
                  <a:pt x="106235" y="666953"/>
                  <a:pt x="109136" y="656799"/>
                </a:cubicBezTo>
                <a:cubicBezTo>
                  <a:pt x="117764" y="626602"/>
                  <a:pt x="110754" y="635769"/>
                  <a:pt x="139872" y="626063"/>
                </a:cubicBezTo>
                <a:cubicBezTo>
                  <a:pt x="137311" y="618379"/>
                  <a:pt x="137248" y="609335"/>
                  <a:pt x="132188" y="603010"/>
                </a:cubicBezTo>
                <a:cubicBezTo>
                  <a:pt x="121355" y="589469"/>
                  <a:pt x="101269" y="585020"/>
                  <a:pt x="86084" y="579958"/>
                </a:cubicBezTo>
                <a:cubicBezTo>
                  <a:pt x="68155" y="582519"/>
                  <a:pt x="48846" y="580286"/>
                  <a:pt x="32296" y="587642"/>
                </a:cubicBezTo>
                <a:cubicBezTo>
                  <a:pt x="0" y="601996"/>
                  <a:pt x="23395" y="685449"/>
                  <a:pt x="24612" y="687535"/>
                </a:cubicBezTo>
                <a:cubicBezTo>
                  <a:pt x="32774" y="701528"/>
                  <a:pt x="55348" y="697780"/>
                  <a:pt x="70716" y="702903"/>
                </a:cubicBezTo>
                <a:cubicBezTo>
                  <a:pt x="113359" y="717117"/>
                  <a:pt x="85731" y="709582"/>
                  <a:pt x="155241" y="718271"/>
                </a:cubicBezTo>
                <a:cubicBezTo>
                  <a:pt x="211590" y="715710"/>
                  <a:pt x="268048" y="714913"/>
                  <a:pt x="324289" y="710587"/>
                </a:cubicBezTo>
                <a:cubicBezTo>
                  <a:pt x="334819" y="709777"/>
                  <a:pt x="344871" y="705804"/>
                  <a:pt x="355025" y="702903"/>
                </a:cubicBezTo>
                <a:cubicBezTo>
                  <a:pt x="392801" y="692110"/>
                  <a:pt x="367768" y="696094"/>
                  <a:pt x="416498" y="679851"/>
                </a:cubicBezTo>
                <a:cubicBezTo>
                  <a:pt x="437975" y="672692"/>
                  <a:pt x="475525" y="668675"/>
                  <a:pt x="493338" y="656799"/>
                </a:cubicBezTo>
                <a:cubicBezTo>
                  <a:pt x="546181" y="621570"/>
                  <a:pt x="521920" y="631904"/>
                  <a:pt x="562494" y="618379"/>
                </a:cubicBezTo>
                <a:cubicBezTo>
                  <a:pt x="567617" y="613256"/>
                  <a:pt x="572205" y="607536"/>
                  <a:pt x="577862" y="603010"/>
                </a:cubicBezTo>
                <a:cubicBezTo>
                  <a:pt x="600049" y="585260"/>
                  <a:pt x="599791" y="592888"/>
                  <a:pt x="616283" y="572274"/>
                </a:cubicBezTo>
                <a:cubicBezTo>
                  <a:pt x="688816" y="481610"/>
                  <a:pt x="582534" y="611372"/>
                  <a:pt x="639335" y="526170"/>
                </a:cubicBezTo>
                <a:cubicBezTo>
                  <a:pt x="645363" y="517128"/>
                  <a:pt x="654136" y="510190"/>
                  <a:pt x="662387" y="503118"/>
                </a:cubicBezTo>
                <a:cubicBezTo>
                  <a:pt x="727393" y="447399"/>
                  <a:pt x="663398" y="501703"/>
                  <a:pt x="716175" y="472382"/>
                </a:cubicBezTo>
                <a:cubicBezTo>
                  <a:pt x="732321" y="463412"/>
                  <a:pt x="762279" y="441646"/>
                  <a:pt x="762279" y="441646"/>
                </a:cubicBezTo>
                <a:cubicBezTo>
                  <a:pt x="777238" y="396769"/>
                  <a:pt x="758258" y="437983"/>
                  <a:pt x="793015" y="403226"/>
                </a:cubicBezTo>
                <a:cubicBezTo>
                  <a:pt x="827773" y="368468"/>
                  <a:pt x="786556" y="387450"/>
                  <a:pt x="831436" y="372489"/>
                </a:cubicBezTo>
                <a:cubicBezTo>
                  <a:pt x="833997" y="364805"/>
                  <a:pt x="838050" y="357466"/>
                  <a:pt x="839120" y="349437"/>
                </a:cubicBezTo>
                <a:cubicBezTo>
                  <a:pt x="843196" y="318865"/>
                  <a:pt x="834442" y="285486"/>
                  <a:pt x="846804" y="257229"/>
                </a:cubicBezTo>
                <a:cubicBezTo>
                  <a:pt x="854207" y="240308"/>
                  <a:pt x="881826" y="241269"/>
                  <a:pt x="892908" y="226493"/>
                </a:cubicBezTo>
                <a:cubicBezTo>
                  <a:pt x="896004" y="222365"/>
                  <a:pt x="927242" y="181898"/>
                  <a:pt x="931328" y="172705"/>
                </a:cubicBezTo>
                <a:cubicBezTo>
                  <a:pt x="937907" y="157902"/>
                  <a:pt x="941573" y="141968"/>
                  <a:pt x="946696" y="126600"/>
                </a:cubicBezTo>
                <a:lnTo>
                  <a:pt x="954380" y="103548"/>
                </a:lnTo>
                <a:lnTo>
                  <a:pt x="962064" y="80496"/>
                </a:lnTo>
                <a:lnTo>
                  <a:pt x="969748" y="57444"/>
                </a:lnTo>
                <a:cubicBezTo>
                  <a:pt x="967187" y="49760"/>
                  <a:pt x="967791" y="40119"/>
                  <a:pt x="962064" y="34392"/>
                </a:cubicBezTo>
                <a:cubicBezTo>
                  <a:pt x="936582" y="8910"/>
                  <a:pt x="977432" y="16463"/>
                  <a:pt x="954380" y="1134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33817" name="Freeform 29"/>
          <p:cNvSpPr>
            <a:spLocks noChangeArrowheads="1"/>
          </p:cNvSpPr>
          <p:nvPr/>
        </p:nvSpPr>
        <p:spPr bwMode="auto">
          <a:xfrm>
            <a:off x="7316788" y="3087688"/>
            <a:ext cx="347662" cy="493712"/>
          </a:xfrm>
          <a:custGeom>
            <a:avLst/>
            <a:gdLst>
              <a:gd name="T0" fmla="*/ 264263 w 347401"/>
              <a:gd name="T1" fmla="*/ 186981 h 493329"/>
              <a:gd name="T2" fmla="*/ 217914 w 347401"/>
              <a:gd name="T3" fmla="*/ 179255 h 493329"/>
              <a:gd name="T4" fmla="*/ 210190 w 347401"/>
              <a:gd name="T5" fmla="*/ 156078 h 493329"/>
              <a:gd name="T6" fmla="*/ 194742 w 347401"/>
              <a:gd name="T7" fmla="*/ 132900 h 493329"/>
              <a:gd name="T8" fmla="*/ 163844 w 347401"/>
              <a:gd name="T9" fmla="*/ 63366 h 493329"/>
              <a:gd name="T10" fmla="*/ 140669 w 347401"/>
              <a:gd name="T11" fmla="*/ 9284 h 493329"/>
              <a:gd name="T12" fmla="*/ 117496 w 347401"/>
              <a:gd name="T13" fmla="*/ 1558 h 493329"/>
              <a:gd name="T14" fmla="*/ 78873 w 347401"/>
              <a:gd name="T15" fmla="*/ 9284 h 493329"/>
              <a:gd name="T16" fmla="*/ 63425 w 347401"/>
              <a:gd name="T17" fmla="*/ 55640 h 493329"/>
              <a:gd name="T18" fmla="*/ 71147 w 347401"/>
              <a:gd name="T19" fmla="*/ 125174 h 493329"/>
              <a:gd name="T20" fmla="*/ 47976 w 347401"/>
              <a:gd name="T21" fmla="*/ 132900 h 493329"/>
              <a:gd name="T22" fmla="*/ 17079 w 347401"/>
              <a:gd name="T23" fmla="*/ 148352 h 493329"/>
              <a:gd name="T24" fmla="*/ 1627 w 347401"/>
              <a:gd name="T25" fmla="*/ 179255 h 493329"/>
              <a:gd name="T26" fmla="*/ 55702 w 347401"/>
              <a:gd name="T27" fmla="*/ 210158 h 493329"/>
              <a:gd name="T28" fmla="*/ 163844 w 347401"/>
              <a:gd name="T29" fmla="*/ 217884 h 493329"/>
              <a:gd name="T30" fmla="*/ 179291 w 347401"/>
              <a:gd name="T31" fmla="*/ 233336 h 493329"/>
              <a:gd name="T32" fmla="*/ 187016 w 347401"/>
              <a:gd name="T33" fmla="*/ 256514 h 493329"/>
              <a:gd name="T34" fmla="*/ 202466 w 347401"/>
              <a:gd name="T35" fmla="*/ 279691 h 493329"/>
              <a:gd name="T36" fmla="*/ 179291 w 347401"/>
              <a:gd name="T37" fmla="*/ 295143 h 493329"/>
              <a:gd name="T38" fmla="*/ 78873 w 347401"/>
              <a:gd name="T39" fmla="*/ 295143 h 493329"/>
              <a:gd name="T40" fmla="*/ 40250 w 347401"/>
              <a:gd name="T41" fmla="*/ 341499 h 493329"/>
              <a:gd name="T42" fmla="*/ 32524 w 347401"/>
              <a:gd name="T43" fmla="*/ 387854 h 493329"/>
              <a:gd name="T44" fmla="*/ 63425 w 347401"/>
              <a:gd name="T45" fmla="*/ 472839 h 493329"/>
              <a:gd name="T46" fmla="*/ 109770 w 347401"/>
              <a:gd name="T47" fmla="*/ 488291 h 493329"/>
              <a:gd name="T48" fmla="*/ 132946 w 347401"/>
              <a:gd name="T49" fmla="*/ 496016 h 493329"/>
              <a:gd name="T50" fmla="*/ 156119 w 347401"/>
              <a:gd name="T51" fmla="*/ 488291 h 493329"/>
              <a:gd name="T52" fmla="*/ 194742 w 347401"/>
              <a:gd name="T53" fmla="*/ 457386 h 493329"/>
              <a:gd name="T54" fmla="*/ 202466 w 347401"/>
              <a:gd name="T55" fmla="*/ 426483 h 493329"/>
              <a:gd name="T56" fmla="*/ 179291 w 347401"/>
              <a:gd name="T57" fmla="*/ 372402 h 493329"/>
              <a:gd name="T58" fmla="*/ 171568 w 347401"/>
              <a:gd name="T59" fmla="*/ 341499 h 493329"/>
              <a:gd name="T60" fmla="*/ 225639 w 347401"/>
              <a:gd name="T61" fmla="*/ 318321 h 493329"/>
              <a:gd name="T62" fmla="*/ 264263 w 347401"/>
              <a:gd name="T63" fmla="*/ 326047 h 493329"/>
              <a:gd name="T64" fmla="*/ 279712 w 347401"/>
              <a:gd name="T65" fmla="*/ 372402 h 493329"/>
              <a:gd name="T66" fmla="*/ 302885 w 347401"/>
              <a:gd name="T67" fmla="*/ 387854 h 493329"/>
              <a:gd name="T68" fmla="*/ 349232 w 347401"/>
              <a:gd name="T69" fmla="*/ 403305 h 493329"/>
              <a:gd name="T70" fmla="*/ 341507 w 347401"/>
              <a:gd name="T71" fmla="*/ 356950 h 493329"/>
              <a:gd name="T72" fmla="*/ 310609 w 347401"/>
              <a:gd name="T73" fmla="*/ 310595 h 493329"/>
              <a:gd name="T74" fmla="*/ 302885 w 347401"/>
              <a:gd name="T75" fmla="*/ 248788 h 493329"/>
              <a:gd name="T76" fmla="*/ 264263 w 347401"/>
              <a:gd name="T77" fmla="*/ 186981 h 49332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7401"/>
              <a:gd name="T118" fmla="*/ 0 h 493329"/>
              <a:gd name="T119" fmla="*/ 347401 w 347401"/>
              <a:gd name="T120" fmla="*/ 493329 h 49332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7401" h="493329">
                <a:moveTo>
                  <a:pt x="262877" y="185967"/>
                </a:moveTo>
                <a:cubicBezTo>
                  <a:pt x="248790" y="174441"/>
                  <a:pt x="230300" y="186013"/>
                  <a:pt x="216772" y="178283"/>
                </a:cubicBezTo>
                <a:cubicBezTo>
                  <a:pt x="209740" y="174265"/>
                  <a:pt x="212710" y="162476"/>
                  <a:pt x="209088" y="155231"/>
                </a:cubicBezTo>
                <a:cubicBezTo>
                  <a:pt x="204958" y="146971"/>
                  <a:pt x="197471" y="140618"/>
                  <a:pt x="193720" y="132179"/>
                </a:cubicBezTo>
                <a:cubicBezTo>
                  <a:pt x="157143" y="49881"/>
                  <a:pt x="197764" y="115193"/>
                  <a:pt x="162984" y="63023"/>
                </a:cubicBezTo>
                <a:cubicBezTo>
                  <a:pt x="158370" y="44566"/>
                  <a:pt x="156515" y="22501"/>
                  <a:pt x="139932" y="9235"/>
                </a:cubicBezTo>
                <a:cubicBezTo>
                  <a:pt x="133607" y="4175"/>
                  <a:pt x="124564" y="4112"/>
                  <a:pt x="116880" y="1551"/>
                </a:cubicBezTo>
                <a:cubicBezTo>
                  <a:pt x="104073" y="4112"/>
                  <a:pt x="87695" y="0"/>
                  <a:pt x="78460" y="9235"/>
                </a:cubicBezTo>
                <a:cubicBezTo>
                  <a:pt x="67005" y="20690"/>
                  <a:pt x="63092" y="55339"/>
                  <a:pt x="63092" y="55339"/>
                </a:cubicBezTo>
                <a:cubicBezTo>
                  <a:pt x="65653" y="78391"/>
                  <a:pt x="75325" y="101752"/>
                  <a:pt x="70776" y="124495"/>
                </a:cubicBezTo>
                <a:cubicBezTo>
                  <a:pt x="69188" y="132437"/>
                  <a:pt x="55169" y="128988"/>
                  <a:pt x="47724" y="132179"/>
                </a:cubicBezTo>
                <a:cubicBezTo>
                  <a:pt x="37196" y="136691"/>
                  <a:pt x="27233" y="142424"/>
                  <a:pt x="16988" y="147547"/>
                </a:cubicBezTo>
                <a:cubicBezTo>
                  <a:pt x="11865" y="157792"/>
                  <a:pt x="0" y="166943"/>
                  <a:pt x="1620" y="178283"/>
                </a:cubicBezTo>
                <a:cubicBezTo>
                  <a:pt x="4702" y="199855"/>
                  <a:pt x="40794" y="207395"/>
                  <a:pt x="55408" y="209019"/>
                </a:cubicBezTo>
                <a:cubicBezTo>
                  <a:pt x="91138" y="212989"/>
                  <a:pt x="127125" y="214142"/>
                  <a:pt x="162984" y="216703"/>
                </a:cubicBezTo>
                <a:cubicBezTo>
                  <a:pt x="168107" y="221826"/>
                  <a:pt x="174625" y="225860"/>
                  <a:pt x="178352" y="232072"/>
                </a:cubicBezTo>
                <a:cubicBezTo>
                  <a:pt x="182519" y="239017"/>
                  <a:pt x="182414" y="247879"/>
                  <a:pt x="186036" y="255124"/>
                </a:cubicBezTo>
                <a:cubicBezTo>
                  <a:pt x="190166" y="263384"/>
                  <a:pt x="196281" y="270492"/>
                  <a:pt x="201404" y="278176"/>
                </a:cubicBezTo>
                <a:cubicBezTo>
                  <a:pt x="193720" y="283299"/>
                  <a:pt x="187560" y="292836"/>
                  <a:pt x="178352" y="293544"/>
                </a:cubicBezTo>
                <a:cubicBezTo>
                  <a:pt x="34872" y="304581"/>
                  <a:pt x="144365" y="271576"/>
                  <a:pt x="78460" y="293544"/>
                </a:cubicBezTo>
                <a:cubicBezTo>
                  <a:pt x="67760" y="304244"/>
                  <a:pt x="45389" y="323601"/>
                  <a:pt x="40040" y="339648"/>
                </a:cubicBezTo>
                <a:cubicBezTo>
                  <a:pt x="35113" y="354428"/>
                  <a:pt x="34917" y="370384"/>
                  <a:pt x="32356" y="385752"/>
                </a:cubicBezTo>
                <a:cubicBezTo>
                  <a:pt x="36802" y="416872"/>
                  <a:pt x="32744" y="450045"/>
                  <a:pt x="63092" y="470277"/>
                </a:cubicBezTo>
                <a:cubicBezTo>
                  <a:pt x="76571" y="479263"/>
                  <a:pt x="93828" y="480522"/>
                  <a:pt x="109196" y="485645"/>
                </a:cubicBezTo>
                <a:lnTo>
                  <a:pt x="132248" y="493329"/>
                </a:lnTo>
                <a:cubicBezTo>
                  <a:pt x="139932" y="490768"/>
                  <a:pt x="148055" y="489267"/>
                  <a:pt x="155300" y="485645"/>
                </a:cubicBezTo>
                <a:cubicBezTo>
                  <a:pt x="174688" y="475951"/>
                  <a:pt x="179425" y="469204"/>
                  <a:pt x="193720" y="454908"/>
                </a:cubicBezTo>
                <a:cubicBezTo>
                  <a:pt x="196281" y="444663"/>
                  <a:pt x="201404" y="434733"/>
                  <a:pt x="201404" y="424172"/>
                </a:cubicBezTo>
                <a:cubicBezTo>
                  <a:pt x="201404" y="399362"/>
                  <a:pt x="190900" y="389206"/>
                  <a:pt x="178352" y="370384"/>
                </a:cubicBezTo>
                <a:cubicBezTo>
                  <a:pt x="175791" y="360139"/>
                  <a:pt x="167328" y="349667"/>
                  <a:pt x="170668" y="339648"/>
                </a:cubicBezTo>
                <a:cubicBezTo>
                  <a:pt x="175492" y="325176"/>
                  <a:pt x="215653" y="318797"/>
                  <a:pt x="224456" y="316596"/>
                </a:cubicBezTo>
                <a:cubicBezTo>
                  <a:pt x="237263" y="319157"/>
                  <a:pt x="253642" y="315045"/>
                  <a:pt x="262877" y="324280"/>
                </a:cubicBezTo>
                <a:cubicBezTo>
                  <a:pt x="274332" y="335735"/>
                  <a:pt x="264766" y="361398"/>
                  <a:pt x="278245" y="370384"/>
                </a:cubicBezTo>
                <a:cubicBezTo>
                  <a:pt x="285929" y="375507"/>
                  <a:pt x="292858" y="382001"/>
                  <a:pt x="301297" y="385752"/>
                </a:cubicBezTo>
                <a:cubicBezTo>
                  <a:pt x="316100" y="392331"/>
                  <a:pt x="347401" y="401120"/>
                  <a:pt x="347401" y="401120"/>
                </a:cubicBezTo>
                <a:cubicBezTo>
                  <a:pt x="344840" y="385752"/>
                  <a:pt x="345709" y="369398"/>
                  <a:pt x="339717" y="355016"/>
                </a:cubicBezTo>
                <a:cubicBezTo>
                  <a:pt x="332613" y="337967"/>
                  <a:pt x="308981" y="308912"/>
                  <a:pt x="308981" y="308912"/>
                </a:cubicBezTo>
                <a:cubicBezTo>
                  <a:pt x="306420" y="288421"/>
                  <a:pt x="308242" y="266887"/>
                  <a:pt x="301297" y="247440"/>
                </a:cubicBezTo>
                <a:cubicBezTo>
                  <a:pt x="291642" y="220407"/>
                  <a:pt x="276964" y="197493"/>
                  <a:pt x="262877" y="185967"/>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33818" name="Freeform 26"/>
          <p:cNvSpPr>
            <a:spLocks noChangeArrowheads="1"/>
          </p:cNvSpPr>
          <p:nvPr/>
        </p:nvSpPr>
        <p:spPr bwMode="auto">
          <a:xfrm>
            <a:off x="9150351" y="2109788"/>
            <a:ext cx="746125" cy="1016000"/>
          </a:xfrm>
          <a:custGeom>
            <a:avLst/>
            <a:gdLst>
              <a:gd name="T0" fmla="*/ 750780 w 745352"/>
              <a:gd name="T1" fmla="*/ 170913 h 1015097"/>
              <a:gd name="T2" fmla="*/ 727560 w 745352"/>
              <a:gd name="T3" fmla="*/ 163182 h 1015097"/>
              <a:gd name="T4" fmla="*/ 704340 w 745352"/>
              <a:gd name="T5" fmla="*/ 147718 h 1015097"/>
              <a:gd name="T6" fmla="*/ 688859 w 745352"/>
              <a:gd name="T7" fmla="*/ 163182 h 1015097"/>
              <a:gd name="T8" fmla="*/ 665639 w 745352"/>
              <a:gd name="T9" fmla="*/ 178645 h 1015097"/>
              <a:gd name="T10" fmla="*/ 657899 w 745352"/>
              <a:gd name="T11" fmla="*/ 217305 h 1015097"/>
              <a:gd name="T12" fmla="*/ 642419 w 745352"/>
              <a:gd name="T13" fmla="*/ 263697 h 1015097"/>
              <a:gd name="T14" fmla="*/ 634680 w 745352"/>
              <a:gd name="T15" fmla="*/ 286895 h 1015097"/>
              <a:gd name="T16" fmla="*/ 626941 w 745352"/>
              <a:gd name="T17" fmla="*/ 310090 h 1015097"/>
              <a:gd name="T18" fmla="*/ 619201 w 745352"/>
              <a:gd name="T19" fmla="*/ 333286 h 1015097"/>
              <a:gd name="T20" fmla="*/ 603720 w 745352"/>
              <a:gd name="T21" fmla="*/ 356482 h 1015097"/>
              <a:gd name="T22" fmla="*/ 572760 w 745352"/>
              <a:gd name="T23" fmla="*/ 426070 h 1015097"/>
              <a:gd name="T24" fmla="*/ 549540 w 745352"/>
              <a:gd name="T25" fmla="*/ 441533 h 1015097"/>
              <a:gd name="T26" fmla="*/ 510840 w 745352"/>
              <a:gd name="T27" fmla="*/ 472462 h 1015097"/>
              <a:gd name="T28" fmla="*/ 472140 w 745352"/>
              <a:gd name="T29" fmla="*/ 511121 h 1015097"/>
              <a:gd name="T30" fmla="*/ 456660 w 745352"/>
              <a:gd name="T31" fmla="*/ 526587 h 1015097"/>
              <a:gd name="T32" fmla="*/ 448920 w 745352"/>
              <a:gd name="T33" fmla="*/ 549783 h 1015097"/>
              <a:gd name="T34" fmla="*/ 417960 w 745352"/>
              <a:gd name="T35" fmla="*/ 596174 h 1015097"/>
              <a:gd name="T36" fmla="*/ 394740 w 745352"/>
              <a:gd name="T37" fmla="*/ 743083 h 1015097"/>
              <a:gd name="T38" fmla="*/ 379260 w 745352"/>
              <a:gd name="T39" fmla="*/ 766278 h 1015097"/>
              <a:gd name="T40" fmla="*/ 340560 w 745352"/>
              <a:gd name="T41" fmla="*/ 835867 h 1015097"/>
              <a:gd name="T42" fmla="*/ 294120 w 745352"/>
              <a:gd name="T43" fmla="*/ 874527 h 1015097"/>
              <a:gd name="T44" fmla="*/ 247681 w 745352"/>
              <a:gd name="T45" fmla="*/ 905454 h 1015097"/>
              <a:gd name="T46" fmla="*/ 232200 w 745352"/>
              <a:gd name="T47" fmla="*/ 920918 h 1015097"/>
              <a:gd name="T48" fmla="*/ 170280 w 745352"/>
              <a:gd name="T49" fmla="*/ 944114 h 1015097"/>
              <a:gd name="T50" fmla="*/ 147060 w 745352"/>
              <a:gd name="T51" fmla="*/ 959578 h 1015097"/>
              <a:gd name="T52" fmla="*/ 54181 w 745352"/>
              <a:gd name="T53" fmla="*/ 975044 h 1015097"/>
              <a:gd name="T54" fmla="*/ 0 w 745352"/>
              <a:gd name="T55" fmla="*/ 1013703 h 1015097"/>
              <a:gd name="T56" fmla="*/ 23221 w 745352"/>
              <a:gd name="T57" fmla="*/ 1021435 h 1015097"/>
              <a:gd name="T58" fmla="*/ 131580 w 745352"/>
              <a:gd name="T59" fmla="*/ 1005970 h 1015097"/>
              <a:gd name="T60" fmla="*/ 154800 w 745352"/>
              <a:gd name="T61" fmla="*/ 998238 h 1015097"/>
              <a:gd name="T62" fmla="*/ 208980 w 745352"/>
              <a:gd name="T63" fmla="*/ 990507 h 1015097"/>
              <a:gd name="T64" fmla="*/ 255421 w 745352"/>
              <a:gd name="T65" fmla="*/ 975044 h 1015097"/>
              <a:gd name="T66" fmla="*/ 286380 w 745352"/>
              <a:gd name="T67" fmla="*/ 967310 h 1015097"/>
              <a:gd name="T68" fmla="*/ 332820 w 745352"/>
              <a:gd name="T69" fmla="*/ 951845 h 1015097"/>
              <a:gd name="T70" fmla="*/ 379260 w 745352"/>
              <a:gd name="T71" fmla="*/ 920918 h 1015097"/>
              <a:gd name="T72" fmla="*/ 425700 w 745352"/>
              <a:gd name="T73" fmla="*/ 882258 h 1015097"/>
              <a:gd name="T74" fmla="*/ 441180 w 745352"/>
              <a:gd name="T75" fmla="*/ 859062 h 1015097"/>
              <a:gd name="T76" fmla="*/ 456660 w 745352"/>
              <a:gd name="T77" fmla="*/ 712154 h 1015097"/>
              <a:gd name="T78" fmla="*/ 487621 w 745352"/>
              <a:gd name="T79" fmla="*/ 673494 h 1015097"/>
              <a:gd name="T80" fmla="*/ 510840 w 745352"/>
              <a:gd name="T81" fmla="*/ 627101 h 1015097"/>
              <a:gd name="T82" fmla="*/ 534061 w 745352"/>
              <a:gd name="T83" fmla="*/ 603906 h 1015097"/>
              <a:gd name="T84" fmla="*/ 580500 w 745352"/>
              <a:gd name="T85" fmla="*/ 588443 h 1015097"/>
              <a:gd name="T86" fmla="*/ 603720 w 745352"/>
              <a:gd name="T87" fmla="*/ 572978 h 1015097"/>
              <a:gd name="T88" fmla="*/ 626941 w 745352"/>
              <a:gd name="T89" fmla="*/ 511121 h 1015097"/>
              <a:gd name="T90" fmla="*/ 642419 w 745352"/>
              <a:gd name="T91" fmla="*/ 464730 h 1015097"/>
              <a:gd name="T92" fmla="*/ 650159 w 745352"/>
              <a:gd name="T93" fmla="*/ 441533 h 1015097"/>
              <a:gd name="T94" fmla="*/ 673379 w 745352"/>
              <a:gd name="T95" fmla="*/ 364214 h 1015097"/>
              <a:gd name="T96" fmla="*/ 712080 w 745352"/>
              <a:gd name="T97" fmla="*/ 317821 h 1015097"/>
              <a:gd name="T98" fmla="*/ 735300 w 745352"/>
              <a:gd name="T99" fmla="*/ 279161 h 1015097"/>
              <a:gd name="T100" fmla="*/ 750780 w 745352"/>
              <a:gd name="T101" fmla="*/ 225037 h 1015097"/>
              <a:gd name="T102" fmla="*/ 735300 w 745352"/>
              <a:gd name="T103" fmla="*/ 155450 h 1015097"/>
              <a:gd name="T104" fmla="*/ 696599 w 745352"/>
              <a:gd name="T105" fmla="*/ 85861 h 1015097"/>
              <a:gd name="T106" fmla="*/ 688859 w 745352"/>
              <a:gd name="T107" fmla="*/ 8544 h 1015097"/>
              <a:gd name="T108" fmla="*/ 673379 w 745352"/>
              <a:gd name="T109" fmla="*/ 31736 h 1015097"/>
              <a:gd name="T110" fmla="*/ 650159 w 745352"/>
              <a:gd name="T111" fmla="*/ 78128 h 1015097"/>
              <a:gd name="T112" fmla="*/ 657899 w 745352"/>
              <a:gd name="T113" fmla="*/ 101327 h 1015097"/>
              <a:gd name="T114" fmla="*/ 681119 w 745352"/>
              <a:gd name="T115" fmla="*/ 116790 h 1015097"/>
              <a:gd name="T116" fmla="*/ 696599 w 745352"/>
              <a:gd name="T117" fmla="*/ 147718 h 10150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5352"/>
              <a:gd name="T178" fmla="*/ 0 h 1015097"/>
              <a:gd name="T179" fmla="*/ 745352 w 745352"/>
              <a:gd name="T180" fmla="*/ 1015097 h 10150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5352" h="1015097">
                <a:moveTo>
                  <a:pt x="745352" y="169853"/>
                </a:moveTo>
                <a:cubicBezTo>
                  <a:pt x="737668" y="167292"/>
                  <a:pt x="729545" y="165791"/>
                  <a:pt x="722300" y="162169"/>
                </a:cubicBezTo>
                <a:cubicBezTo>
                  <a:pt x="714040" y="158039"/>
                  <a:pt x="708483" y="146801"/>
                  <a:pt x="699248" y="146801"/>
                </a:cubicBezTo>
                <a:cubicBezTo>
                  <a:pt x="692003" y="146801"/>
                  <a:pt x="689536" y="157643"/>
                  <a:pt x="683879" y="162169"/>
                </a:cubicBezTo>
                <a:cubicBezTo>
                  <a:pt x="676668" y="167938"/>
                  <a:pt x="668511" y="172414"/>
                  <a:pt x="660827" y="177537"/>
                </a:cubicBezTo>
                <a:cubicBezTo>
                  <a:pt x="658266" y="190344"/>
                  <a:pt x="656579" y="203357"/>
                  <a:pt x="653143" y="215957"/>
                </a:cubicBezTo>
                <a:cubicBezTo>
                  <a:pt x="648881" y="231585"/>
                  <a:pt x="642898" y="246693"/>
                  <a:pt x="637775" y="262061"/>
                </a:cubicBezTo>
                <a:lnTo>
                  <a:pt x="630091" y="285114"/>
                </a:lnTo>
                <a:lnTo>
                  <a:pt x="622407" y="308166"/>
                </a:lnTo>
                <a:cubicBezTo>
                  <a:pt x="619846" y="315850"/>
                  <a:pt x="619216" y="324479"/>
                  <a:pt x="614723" y="331218"/>
                </a:cubicBezTo>
                <a:cubicBezTo>
                  <a:pt x="609600" y="338902"/>
                  <a:pt x="603106" y="345831"/>
                  <a:pt x="599355" y="354270"/>
                </a:cubicBezTo>
                <a:cubicBezTo>
                  <a:pt x="587181" y="381661"/>
                  <a:pt x="589487" y="402558"/>
                  <a:pt x="568619" y="423426"/>
                </a:cubicBezTo>
                <a:cubicBezTo>
                  <a:pt x="562089" y="429956"/>
                  <a:pt x="553251" y="433671"/>
                  <a:pt x="545567" y="438794"/>
                </a:cubicBezTo>
                <a:cubicBezTo>
                  <a:pt x="505556" y="498811"/>
                  <a:pt x="556633" y="432416"/>
                  <a:pt x="507147" y="469530"/>
                </a:cubicBezTo>
                <a:cubicBezTo>
                  <a:pt x="492658" y="480397"/>
                  <a:pt x="481533" y="495143"/>
                  <a:pt x="468726" y="507950"/>
                </a:cubicBezTo>
                <a:lnTo>
                  <a:pt x="453358" y="523319"/>
                </a:lnTo>
                <a:cubicBezTo>
                  <a:pt x="450797" y="531003"/>
                  <a:pt x="449608" y="539291"/>
                  <a:pt x="445674" y="546371"/>
                </a:cubicBezTo>
                <a:cubicBezTo>
                  <a:pt x="436704" y="562517"/>
                  <a:pt x="414938" y="592475"/>
                  <a:pt x="414938" y="592475"/>
                </a:cubicBezTo>
                <a:cubicBezTo>
                  <a:pt x="412984" y="617879"/>
                  <a:pt x="414432" y="704653"/>
                  <a:pt x="391886" y="738472"/>
                </a:cubicBezTo>
                <a:cubicBezTo>
                  <a:pt x="386763" y="746156"/>
                  <a:pt x="380648" y="753264"/>
                  <a:pt x="376518" y="761524"/>
                </a:cubicBezTo>
                <a:cubicBezTo>
                  <a:pt x="362505" y="789549"/>
                  <a:pt x="374440" y="806452"/>
                  <a:pt x="338098" y="830680"/>
                </a:cubicBezTo>
                <a:cubicBezTo>
                  <a:pt x="255724" y="885596"/>
                  <a:pt x="380740" y="800075"/>
                  <a:pt x="291994" y="869100"/>
                </a:cubicBezTo>
                <a:cubicBezTo>
                  <a:pt x="277415" y="880440"/>
                  <a:pt x="258951" y="886776"/>
                  <a:pt x="245890" y="899836"/>
                </a:cubicBezTo>
                <a:cubicBezTo>
                  <a:pt x="240767" y="904959"/>
                  <a:pt x="236811" y="911610"/>
                  <a:pt x="230521" y="915204"/>
                </a:cubicBezTo>
                <a:cubicBezTo>
                  <a:pt x="151233" y="960511"/>
                  <a:pt x="224769" y="910396"/>
                  <a:pt x="169049" y="938256"/>
                </a:cubicBezTo>
                <a:cubicBezTo>
                  <a:pt x="160789" y="942386"/>
                  <a:pt x="154257" y="949494"/>
                  <a:pt x="145997" y="953624"/>
                </a:cubicBezTo>
                <a:cubicBezTo>
                  <a:pt x="120252" y="966497"/>
                  <a:pt x="75699" y="966558"/>
                  <a:pt x="53789" y="968993"/>
                </a:cubicBezTo>
                <a:cubicBezTo>
                  <a:pt x="0" y="986922"/>
                  <a:pt x="12807" y="968993"/>
                  <a:pt x="0" y="1007413"/>
                </a:cubicBezTo>
                <a:cubicBezTo>
                  <a:pt x="7684" y="1009974"/>
                  <a:pt x="14953" y="1015097"/>
                  <a:pt x="23053" y="1015097"/>
                </a:cubicBezTo>
                <a:cubicBezTo>
                  <a:pt x="46960" y="1015097"/>
                  <a:pt x="102254" y="1006823"/>
                  <a:pt x="130629" y="999729"/>
                </a:cubicBezTo>
                <a:cubicBezTo>
                  <a:pt x="138487" y="997765"/>
                  <a:pt x="145739" y="993633"/>
                  <a:pt x="153681" y="992045"/>
                </a:cubicBezTo>
                <a:cubicBezTo>
                  <a:pt x="171441" y="988493"/>
                  <a:pt x="189540" y="986922"/>
                  <a:pt x="207469" y="984361"/>
                </a:cubicBezTo>
                <a:cubicBezTo>
                  <a:pt x="222837" y="979238"/>
                  <a:pt x="237858" y="972922"/>
                  <a:pt x="253574" y="968993"/>
                </a:cubicBezTo>
                <a:cubicBezTo>
                  <a:pt x="263819" y="966431"/>
                  <a:pt x="274195" y="964343"/>
                  <a:pt x="284310" y="961308"/>
                </a:cubicBezTo>
                <a:cubicBezTo>
                  <a:pt x="299826" y="956653"/>
                  <a:pt x="316935" y="954926"/>
                  <a:pt x="330414" y="945940"/>
                </a:cubicBezTo>
                <a:cubicBezTo>
                  <a:pt x="345782" y="935695"/>
                  <a:pt x="363458" y="928264"/>
                  <a:pt x="376518" y="915204"/>
                </a:cubicBezTo>
                <a:cubicBezTo>
                  <a:pt x="406100" y="885622"/>
                  <a:pt x="390528" y="898180"/>
                  <a:pt x="422622" y="876784"/>
                </a:cubicBezTo>
                <a:cubicBezTo>
                  <a:pt x="427745" y="869100"/>
                  <a:pt x="434352" y="862220"/>
                  <a:pt x="437990" y="853732"/>
                </a:cubicBezTo>
                <a:cubicBezTo>
                  <a:pt x="452921" y="818893"/>
                  <a:pt x="452599" y="712289"/>
                  <a:pt x="453358" y="707735"/>
                </a:cubicBezTo>
                <a:cubicBezTo>
                  <a:pt x="455297" y="696102"/>
                  <a:pt x="475883" y="677526"/>
                  <a:pt x="484095" y="669315"/>
                </a:cubicBezTo>
                <a:cubicBezTo>
                  <a:pt x="491796" y="646211"/>
                  <a:pt x="490596" y="643072"/>
                  <a:pt x="507147" y="623211"/>
                </a:cubicBezTo>
                <a:cubicBezTo>
                  <a:pt x="514104" y="614863"/>
                  <a:pt x="520700" y="605436"/>
                  <a:pt x="530199" y="600159"/>
                </a:cubicBezTo>
                <a:cubicBezTo>
                  <a:pt x="544360" y="592292"/>
                  <a:pt x="562824" y="593777"/>
                  <a:pt x="576303" y="584791"/>
                </a:cubicBezTo>
                <a:lnTo>
                  <a:pt x="599355" y="569423"/>
                </a:lnTo>
                <a:cubicBezTo>
                  <a:pt x="626100" y="529306"/>
                  <a:pt x="607069" y="564192"/>
                  <a:pt x="622407" y="507950"/>
                </a:cubicBezTo>
                <a:cubicBezTo>
                  <a:pt x="626669" y="492321"/>
                  <a:pt x="632652" y="477214"/>
                  <a:pt x="637775" y="461846"/>
                </a:cubicBezTo>
                <a:cubicBezTo>
                  <a:pt x="640336" y="454162"/>
                  <a:pt x="643495" y="446652"/>
                  <a:pt x="645459" y="438794"/>
                </a:cubicBezTo>
                <a:cubicBezTo>
                  <a:pt x="649450" y="422832"/>
                  <a:pt x="661496" y="371308"/>
                  <a:pt x="668511" y="361954"/>
                </a:cubicBezTo>
                <a:cubicBezTo>
                  <a:pt x="695910" y="325422"/>
                  <a:pt x="682507" y="340273"/>
                  <a:pt x="706932" y="315850"/>
                </a:cubicBezTo>
                <a:cubicBezTo>
                  <a:pt x="728699" y="250549"/>
                  <a:pt x="698341" y="330168"/>
                  <a:pt x="729984" y="277429"/>
                </a:cubicBezTo>
                <a:cubicBezTo>
                  <a:pt x="734708" y="269555"/>
                  <a:pt x="743917" y="229383"/>
                  <a:pt x="745352" y="223641"/>
                </a:cubicBezTo>
                <a:cubicBezTo>
                  <a:pt x="743267" y="211132"/>
                  <a:pt x="738992" y="170699"/>
                  <a:pt x="729984" y="154485"/>
                </a:cubicBezTo>
                <a:cubicBezTo>
                  <a:pt x="685945" y="75215"/>
                  <a:pt x="708953" y="137492"/>
                  <a:pt x="691563" y="85329"/>
                </a:cubicBezTo>
                <a:cubicBezTo>
                  <a:pt x="689002" y="59715"/>
                  <a:pt x="694019" y="32148"/>
                  <a:pt x="683879" y="8488"/>
                </a:cubicBezTo>
                <a:cubicBezTo>
                  <a:pt x="680241" y="0"/>
                  <a:pt x="672641" y="23280"/>
                  <a:pt x="668511" y="31540"/>
                </a:cubicBezTo>
                <a:cubicBezTo>
                  <a:pt x="636698" y="95167"/>
                  <a:pt x="689501" y="11583"/>
                  <a:pt x="645459" y="77645"/>
                </a:cubicBezTo>
                <a:cubicBezTo>
                  <a:pt x="648020" y="85329"/>
                  <a:pt x="648083" y="94372"/>
                  <a:pt x="653143" y="100697"/>
                </a:cubicBezTo>
                <a:cubicBezTo>
                  <a:pt x="658912" y="107908"/>
                  <a:pt x="669665" y="109535"/>
                  <a:pt x="676195" y="116065"/>
                </a:cubicBezTo>
                <a:cubicBezTo>
                  <a:pt x="692984" y="132854"/>
                  <a:pt x="691563" y="132210"/>
                  <a:pt x="691563" y="146801"/>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33819" name="Freeform 27"/>
          <p:cNvSpPr>
            <a:spLocks noChangeArrowheads="1"/>
          </p:cNvSpPr>
          <p:nvPr/>
        </p:nvSpPr>
        <p:spPr bwMode="auto">
          <a:xfrm>
            <a:off x="7189788" y="3613150"/>
            <a:ext cx="977900" cy="719138"/>
          </a:xfrm>
          <a:custGeom>
            <a:avLst/>
            <a:gdLst>
              <a:gd name="T0" fmla="*/ 957583 w 977432"/>
              <a:gd name="T1" fmla="*/ 11438 h 718271"/>
              <a:gd name="T2" fmla="*/ 826516 w 977432"/>
              <a:gd name="T3" fmla="*/ 3684 h 718271"/>
              <a:gd name="T4" fmla="*/ 787967 w 977432"/>
              <a:gd name="T5" fmla="*/ 11438 h 718271"/>
              <a:gd name="T6" fmla="*/ 795677 w 977432"/>
              <a:gd name="T7" fmla="*/ 57932 h 718271"/>
              <a:gd name="T8" fmla="*/ 841937 w 977432"/>
              <a:gd name="T9" fmla="*/ 119925 h 718271"/>
              <a:gd name="T10" fmla="*/ 857356 w 977432"/>
              <a:gd name="T11" fmla="*/ 143172 h 718271"/>
              <a:gd name="T12" fmla="*/ 849646 w 977432"/>
              <a:gd name="T13" fmla="*/ 243912 h 718271"/>
              <a:gd name="T14" fmla="*/ 803386 w 977432"/>
              <a:gd name="T15" fmla="*/ 274908 h 718271"/>
              <a:gd name="T16" fmla="*/ 787967 w 977432"/>
              <a:gd name="T17" fmla="*/ 298156 h 718271"/>
              <a:gd name="T18" fmla="*/ 764838 w 977432"/>
              <a:gd name="T19" fmla="*/ 305905 h 718271"/>
              <a:gd name="T20" fmla="*/ 757128 w 977432"/>
              <a:gd name="T21" fmla="*/ 329152 h 718271"/>
              <a:gd name="T22" fmla="*/ 733998 w 977432"/>
              <a:gd name="T23" fmla="*/ 352400 h 718271"/>
              <a:gd name="T24" fmla="*/ 718579 w 977432"/>
              <a:gd name="T25" fmla="*/ 398896 h 718271"/>
              <a:gd name="T26" fmla="*/ 687740 w 977432"/>
              <a:gd name="T27" fmla="*/ 429893 h 718271"/>
              <a:gd name="T28" fmla="*/ 641481 w 977432"/>
              <a:gd name="T29" fmla="*/ 437642 h 718271"/>
              <a:gd name="T30" fmla="*/ 618352 w 977432"/>
              <a:gd name="T31" fmla="*/ 445391 h 718271"/>
              <a:gd name="T32" fmla="*/ 602931 w 977432"/>
              <a:gd name="T33" fmla="*/ 460890 h 718271"/>
              <a:gd name="T34" fmla="*/ 579801 w 977432"/>
              <a:gd name="T35" fmla="*/ 476388 h 718271"/>
              <a:gd name="T36" fmla="*/ 564383 w 977432"/>
              <a:gd name="T37" fmla="*/ 499635 h 718271"/>
              <a:gd name="T38" fmla="*/ 518123 w 977432"/>
              <a:gd name="T39" fmla="*/ 530632 h 718271"/>
              <a:gd name="T40" fmla="*/ 494994 w 977432"/>
              <a:gd name="T41" fmla="*/ 546131 h 718271"/>
              <a:gd name="T42" fmla="*/ 471864 w 977432"/>
              <a:gd name="T43" fmla="*/ 569378 h 718271"/>
              <a:gd name="T44" fmla="*/ 448735 w 977432"/>
              <a:gd name="T45" fmla="*/ 577127 h 718271"/>
              <a:gd name="T46" fmla="*/ 402476 w 977432"/>
              <a:gd name="T47" fmla="*/ 615875 h 718271"/>
              <a:gd name="T48" fmla="*/ 379346 w 977432"/>
              <a:gd name="T49" fmla="*/ 623622 h 718271"/>
              <a:gd name="T50" fmla="*/ 333086 w 977432"/>
              <a:gd name="T51" fmla="*/ 654618 h 718271"/>
              <a:gd name="T52" fmla="*/ 309957 w 977432"/>
              <a:gd name="T53" fmla="*/ 670118 h 718271"/>
              <a:gd name="T54" fmla="*/ 271411 w 977432"/>
              <a:gd name="T55" fmla="*/ 677865 h 718271"/>
              <a:gd name="T56" fmla="*/ 248281 w 977432"/>
              <a:gd name="T57" fmla="*/ 685619 h 718271"/>
              <a:gd name="T58" fmla="*/ 194312 w 977432"/>
              <a:gd name="T59" fmla="*/ 701113 h 718271"/>
              <a:gd name="T60" fmla="*/ 101795 w 977432"/>
              <a:gd name="T61" fmla="*/ 693366 h 718271"/>
              <a:gd name="T62" fmla="*/ 109500 w 977432"/>
              <a:gd name="T63" fmla="*/ 662371 h 718271"/>
              <a:gd name="T64" fmla="*/ 140341 w 977432"/>
              <a:gd name="T65" fmla="*/ 631372 h 718271"/>
              <a:gd name="T66" fmla="*/ 132629 w 977432"/>
              <a:gd name="T67" fmla="*/ 608124 h 718271"/>
              <a:gd name="T68" fmla="*/ 86371 w 977432"/>
              <a:gd name="T69" fmla="*/ 584876 h 718271"/>
              <a:gd name="T70" fmla="*/ 32402 w 977432"/>
              <a:gd name="T71" fmla="*/ 592625 h 718271"/>
              <a:gd name="T72" fmla="*/ 24696 w 977432"/>
              <a:gd name="T73" fmla="*/ 693366 h 718271"/>
              <a:gd name="T74" fmla="*/ 70954 w 977432"/>
              <a:gd name="T75" fmla="*/ 708864 h 718271"/>
              <a:gd name="T76" fmla="*/ 155761 w 977432"/>
              <a:gd name="T77" fmla="*/ 724361 h 718271"/>
              <a:gd name="T78" fmla="*/ 325377 w 977432"/>
              <a:gd name="T79" fmla="*/ 716614 h 718271"/>
              <a:gd name="T80" fmla="*/ 356215 w 977432"/>
              <a:gd name="T81" fmla="*/ 708864 h 718271"/>
              <a:gd name="T82" fmla="*/ 417897 w 977432"/>
              <a:gd name="T83" fmla="*/ 685619 h 718271"/>
              <a:gd name="T84" fmla="*/ 494994 w 977432"/>
              <a:gd name="T85" fmla="*/ 662371 h 718271"/>
              <a:gd name="T86" fmla="*/ 564383 w 977432"/>
              <a:gd name="T87" fmla="*/ 623622 h 718271"/>
              <a:gd name="T88" fmla="*/ 579801 w 977432"/>
              <a:gd name="T89" fmla="*/ 608124 h 718271"/>
              <a:gd name="T90" fmla="*/ 618352 w 977432"/>
              <a:gd name="T91" fmla="*/ 577127 h 718271"/>
              <a:gd name="T92" fmla="*/ 641481 w 977432"/>
              <a:gd name="T93" fmla="*/ 530632 h 718271"/>
              <a:gd name="T94" fmla="*/ 664610 w 977432"/>
              <a:gd name="T95" fmla="*/ 507384 h 718271"/>
              <a:gd name="T96" fmla="*/ 718579 w 977432"/>
              <a:gd name="T97" fmla="*/ 476388 h 718271"/>
              <a:gd name="T98" fmla="*/ 764838 w 977432"/>
              <a:gd name="T99" fmla="*/ 445391 h 718271"/>
              <a:gd name="T100" fmla="*/ 795677 w 977432"/>
              <a:gd name="T101" fmla="*/ 406645 h 718271"/>
              <a:gd name="T102" fmla="*/ 834226 w 977432"/>
              <a:gd name="T103" fmla="*/ 375648 h 718271"/>
              <a:gd name="T104" fmla="*/ 841937 w 977432"/>
              <a:gd name="T105" fmla="*/ 352400 h 718271"/>
              <a:gd name="T106" fmla="*/ 849646 w 977432"/>
              <a:gd name="T107" fmla="*/ 259410 h 718271"/>
              <a:gd name="T108" fmla="*/ 895906 w 977432"/>
              <a:gd name="T109" fmla="*/ 228413 h 718271"/>
              <a:gd name="T110" fmla="*/ 934454 w 977432"/>
              <a:gd name="T111" fmla="*/ 174169 h 718271"/>
              <a:gd name="T112" fmla="*/ 949874 w 977432"/>
              <a:gd name="T113" fmla="*/ 127674 h 718271"/>
              <a:gd name="T114" fmla="*/ 957583 w 977432"/>
              <a:gd name="T115" fmla="*/ 104426 h 718271"/>
              <a:gd name="T116" fmla="*/ 965294 w 977432"/>
              <a:gd name="T117" fmla="*/ 81179 h 718271"/>
              <a:gd name="T118" fmla="*/ 973003 w 977432"/>
              <a:gd name="T119" fmla="*/ 57932 h 718271"/>
              <a:gd name="T120" fmla="*/ 965294 w 977432"/>
              <a:gd name="T121" fmla="*/ 34686 h 718271"/>
              <a:gd name="T122" fmla="*/ 957583 w 977432"/>
              <a:gd name="T123" fmla="*/ 11438 h 7182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77432"/>
              <a:gd name="T187" fmla="*/ 0 h 718271"/>
              <a:gd name="T188" fmla="*/ 977432 w 977432"/>
              <a:gd name="T189" fmla="*/ 718271 h 7182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77432" h="718271">
                <a:moveTo>
                  <a:pt x="954380" y="11340"/>
                </a:moveTo>
                <a:cubicBezTo>
                  <a:pt x="931328" y="6217"/>
                  <a:pt x="867369" y="3656"/>
                  <a:pt x="823751" y="3656"/>
                </a:cubicBezTo>
                <a:cubicBezTo>
                  <a:pt x="810691" y="3656"/>
                  <a:pt x="791811" y="0"/>
                  <a:pt x="785331" y="11340"/>
                </a:cubicBezTo>
                <a:cubicBezTo>
                  <a:pt x="777601" y="24867"/>
                  <a:pt x="787023" y="43062"/>
                  <a:pt x="793015" y="57444"/>
                </a:cubicBezTo>
                <a:cubicBezTo>
                  <a:pt x="816329" y="113397"/>
                  <a:pt x="815178" y="88989"/>
                  <a:pt x="839120" y="118916"/>
                </a:cubicBezTo>
                <a:cubicBezTo>
                  <a:pt x="844889" y="126127"/>
                  <a:pt x="849365" y="134284"/>
                  <a:pt x="854488" y="141968"/>
                </a:cubicBezTo>
                <a:cubicBezTo>
                  <a:pt x="851927" y="175266"/>
                  <a:pt x="859520" y="210980"/>
                  <a:pt x="846804" y="241861"/>
                </a:cubicBezTo>
                <a:cubicBezTo>
                  <a:pt x="839771" y="258940"/>
                  <a:pt x="800699" y="272597"/>
                  <a:pt x="800699" y="272597"/>
                </a:cubicBezTo>
                <a:cubicBezTo>
                  <a:pt x="795576" y="280281"/>
                  <a:pt x="792542" y="289880"/>
                  <a:pt x="785331" y="295649"/>
                </a:cubicBezTo>
                <a:cubicBezTo>
                  <a:pt x="779006" y="300709"/>
                  <a:pt x="768006" y="297606"/>
                  <a:pt x="762279" y="303333"/>
                </a:cubicBezTo>
                <a:cubicBezTo>
                  <a:pt x="756552" y="309060"/>
                  <a:pt x="759088" y="319646"/>
                  <a:pt x="754595" y="326385"/>
                </a:cubicBezTo>
                <a:cubicBezTo>
                  <a:pt x="748567" y="335427"/>
                  <a:pt x="739227" y="341753"/>
                  <a:pt x="731543" y="349437"/>
                </a:cubicBezTo>
                <a:lnTo>
                  <a:pt x="716175" y="395542"/>
                </a:lnTo>
                <a:cubicBezTo>
                  <a:pt x="707159" y="422590"/>
                  <a:pt x="714945" y="419721"/>
                  <a:pt x="685439" y="426278"/>
                </a:cubicBezTo>
                <a:cubicBezTo>
                  <a:pt x="670230" y="429658"/>
                  <a:pt x="654544" y="430582"/>
                  <a:pt x="639335" y="433962"/>
                </a:cubicBezTo>
                <a:cubicBezTo>
                  <a:pt x="631428" y="435719"/>
                  <a:pt x="623967" y="439085"/>
                  <a:pt x="616283" y="441646"/>
                </a:cubicBezTo>
                <a:cubicBezTo>
                  <a:pt x="611160" y="446769"/>
                  <a:pt x="606571" y="452488"/>
                  <a:pt x="600914" y="457014"/>
                </a:cubicBezTo>
                <a:cubicBezTo>
                  <a:pt x="593703" y="462783"/>
                  <a:pt x="584392" y="465852"/>
                  <a:pt x="577862" y="472382"/>
                </a:cubicBezTo>
                <a:cubicBezTo>
                  <a:pt x="571332" y="478912"/>
                  <a:pt x="569444" y="489353"/>
                  <a:pt x="562494" y="495434"/>
                </a:cubicBezTo>
                <a:cubicBezTo>
                  <a:pt x="548594" y="507597"/>
                  <a:pt x="531758" y="515925"/>
                  <a:pt x="516390" y="526170"/>
                </a:cubicBezTo>
                <a:cubicBezTo>
                  <a:pt x="508706" y="531293"/>
                  <a:pt x="499868" y="535008"/>
                  <a:pt x="493338" y="541538"/>
                </a:cubicBezTo>
                <a:cubicBezTo>
                  <a:pt x="485654" y="549222"/>
                  <a:pt x="479328" y="558562"/>
                  <a:pt x="470286" y="564590"/>
                </a:cubicBezTo>
                <a:cubicBezTo>
                  <a:pt x="463547" y="569083"/>
                  <a:pt x="454479" y="568652"/>
                  <a:pt x="447234" y="572274"/>
                </a:cubicBezTo>
                <a:cubicBezTo>
                  <a:pt x="396954" y="597414"/>
                  <a:pt x="452111" y="576706"/>
                  <a:pt x="401130" y="610695"/>
                </a:cubicBezTo>
                <a:cubicBezTo>
                  <a:pt x="394391" y="615188"/>
                  <a:pt x="385762" y="615818"/>
                  <a:pt x="378078" y="618379"/>
                </a:cubicBezTo>
                <a:cubicBezTo>
                  <a:pt x="351065" y="658896"/>
                  <a:pt x="378285" y="629267"/>
                  <a:pt x="331973" y="649115"/>
                </a:cubicBezTo>
                <a:cubicBezTo>
                  <a:pt x="323485" y="652753"/>
                  <a:pt x="317568" y="661240"/>
                  <a:pt x="308921" y="664483"/>
                </a:cubicBezTo>
                <a:cubicBezTo>
                  <a:pt x="296692" y="669069"/>
                  <a:pt x="283171" y="668999"/>
                  <a:pt x="270501" y="672167"/>
                </a:cubicBezTo>
                <a:cubicBezTo>
                  <a:pt x="262643" y="674131"/>
                  <a:pt x="255237" y="677626"/>
                  <a:pt x="247449" y="679851"/>
                </a:cubicBezTo>
                <a:cubicBezTo>
                  <a:pt x="179910" y="699148"/>
                  <a:pt x="248932" y="676795"/>
                  <a:pt x="193661" y="695219"/>
                </a:cubicBezTo>
                <a:lnTo>
                  <a:pt x="101452" y="687535"/>
                </a:lnTo>
                <a:cubicBezTo>
                  <a:pt x="91838" y="683165"/>
                  <a:pt x="106235" y="666953"/>
                  <a:pt x="109136" y="656799"/>
                </a:cubicBezTo>
                <a:cubicBezTo>
                  <a:pt x="117764" y="626602"/>
                  <a:pt x="110754" y="635769"/>
                  <a:pt x="139872" y="626063"/>
                </a:cubicBezTo>
                <a:cubicBezTo>
                  <a:pt x="137311" y="618379"/>
                  <a:pt x="137248" y="609335"/>
                  <a:pt x="132188" y="603010"/>
                </a:cubicBezTo>
                <a:cubicBezTo>
                  <a:pt x="121355" y="589469"/>
                  <a:pt x="101269" y="585020"/>
                  <a:pt x="86084" y="579958"/>
                </a:cubicBezTo>
                <a:cubicBezTo>
                  <a:pt x="68155" y="582519"/>
                  <a:pt x="48846" y="580286"/>
                  <a:pt x="32296" y="587642"/>
                </a:cubicBezTo>
                <a:cubicBezTo>
                  <a:pt x="0" y="601996"/>
                  <a:pt x="23395" y="685449"/>
                  <a:pt x="24612" y="687535"/>
                </a:cubicBezTo>
                <a:cubicBezTo>
                  <a:pt x="32774" y="701528"/>
                  <a:pt x="55348" y="697780"/>
                  <a:pt x="70716" y="702903"/>
                </a:cubicBezTo>
                <a:cubicBezTo>
                  <a:pt x="113359" y="717117"/>
                  <a:pt x="85731" y="709582"/>
                  <a:pt x="155241" y="718271"/>
                </a:cubicBezTo>
                <a:cubicBezTo>
                  <a:pt x="211590" y="715710"/>
                  <a:pt x="268048" y="714913"/>
                  <a:pt x="324289" y="710587"/>
                </a:cubicBezTo>
                <a:cubicBezTo>
                  <a:pt x="334819" y="709777"/>
                  <a:pt x="344871" y="705804"/>
                  <a:pt x="355025" y="702903"/>
                </a:cubicBezTo>
                <a:cubicBezTo>
                  <a:pt x="392801" y="692110"/>
                  <a:pt x="367768" y="696094"/>
                  <a:pt x="416498" y="679851"/>
                </a:cubicBezTo>
                <a:cubicBezTo>
                  <a:pt x="437975" y="672692"/>
                  <a:pt x="475525" y="668675"/>
                  <a:pt x="493338" y="656799"/>
                </a:cubicBezTo>
                <a:cubicBezTo>
                  <a:pt x="546181" y="621570"/>
                  <a:pt x="521920" y="631904"/>
                  <a:pt x="562494" y="618379"/>
                </a:cubicBezTo>
                <a:cubicBezTo>
                  <a:pt x="567617" y="613256"/>
                  <a:pt x="572205" y="607536"/>
                  <a:pt x="577862" y="603010"/>
                </a:cubicBezTo>
                <a:cubicBezTo>
                  <a:pt x="600049" y="585260"/>
                  <a:pt x="599791" y="592888"/>
                  <a:pt x="616283" y="572274"/>
                </a:cubicBezTo>
                <a:cubicBezTo>
                  <a:pt x="688816" y="481610"/>
                  <a:pt x="582534" y="611372"/>
                  <a:pt x="639335" y="526170"/>
                </a:cubicBezTo>
                <a:cubicBezTo>
                  <a:pt x="645363" y="517128"/>
                  <a:pt x="654136" y="510190"/>
                  <a:pt x="662387" y="503118"/>
                </a:cubicBezTo>
                <a:cubicBezTo>
                  <a:pt x="727393" y="447399"/>
                  <a:pt x="663398" y="501703"/>
                  <a:pt x="716175" y="472382"/>
                </a:cubicBezTo>
                <a:cubicBezTo>
                  <a:pt x="732321" y="463412"/>
                  <a:pt x="762279" y="441646"/>
                  <a:pt x="762279" y="441646"/>
                </a:cubicBezTo>
                <a:cubicBezTo>
                  <a:pt x="777238" y="396769"/>
                  <a:pt x="758258" y="437983"/>
                  <a:pt x="793015" y="403226"/>
                </a:cubicBezTo>
                <a:cubicBezTo>
                  <a:pt x="827773" y="368468"/>
                  <a:pt x="786556" y="387450"/>
                  <a:pt x="831436" y="372489"/>
                </a:cubicBezTo>
                <a:cubicBezTo>
                  <a:pt x="833997" y="364805"/>
                  <a:pt x="838050" y="357466"/>
                  <a:pt x="839120" y="349437"/>
                </a:cubicBezTo>
                <a:cubicBezTo>
                  <a:pt x="843196" y="318865"/>
                  <a:pt x="834442" y="285486"/>
                  <a:pt x="846804" y="257229"/>
                </a:cubicBezTo>
                <a:cubicBezTo>
                  <a:pt x="854207" y="240308"/>
                  <a:pt x="881826" y="241269"/>
                  <a:pt x="892908" y="226493"/>
                </a:cubicBezTo>
                <a:cubicBezTo>
                  <a:pt x="896004" y="222365"/>
                  <a:pt x="927242" y="181898"/>
                  <a:pt x="931328" y="172705"/>
                </a:cubicBezTo>
                <a:cubicBezTo>
                  <a:pt x="937907" y="157902"/>
                  <a:pt x="941573" y="141968"/>
                  <a:pt x="946696" y="126600"/>
                </a:cubicBezTo>
                <a:lnTo>
                  <a:pt x="954380" y="103548"/>
                </a:lnTo>
                <a:lnTo>
                  <a:pt x="962064" y="80496"/>
                </a:lnTo>
                <a:lnTo>
                  <a:pt x="969748" y="57444"/>
                </a:lnTo>
                <a:cubicBezTo>
                  <a:pt x="967187" y="49760"/>
                  <a:pt x="967791" y="40119"/>
                  <a:pt x="962064" y="34392"/>
                </a:cubicBezTo>
                <a:cubicBezTo>
                  <a:pt x="936582" y="8910"/>
                  <a:pt x="977432" y="16463"/>
                  <a:pt x="954380" y="1134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33820" name="Freeform 29"/>
          <p:cNvSpPr>
            <a:spLocks noChangeArrowheads="1"/>
          </p:cNvSpPr>
          <p:nvPr/>
        </p:nvSpPr>
        <p:spPr bwMode="auto">
          <a:xfrm>
            <a:off x="7335838" y="3078163"/>
            <a:ext cx="347662" cy="493712"/>
          </a:xfrm>
          <a:custGeom>
            <a:avLst/>
            <a:gdLst>
              <a:gd name="T0" fmla="*/ 264263 w 347401"/>
              <a:gd name="T1" fmla="*/ 186981 h 493329"/>
              <a:gd name="T2" fmla="*/ 217914 w 347401"/>
              <a:gd name="T3" fmla="*/ 179255 h 493329"/>
              <a:gd name="T4" fmla="*/ 210190 w 347401"/>
              <a:gd name="T5" fmla="*/ 156078 h 493329"/>
              <a:gd name="T6" fmla="*/ 194742 w 347401"/>
              <a:gd name="T7" fmla="*/ 132900 h 493329"/>
              <a:gd name="T8" fmla="*/ 163844 w 347401"/>
              <a:gd name="T9" fmla="*/ 63366 h 493329"/>
              <a:gd name="T10" fmla="*/ 140669 w 347401"/>
              <a:gd name="T11" fmla="*/ 9284 h 493329"/>
              <a:gd name="T12" fmla="*/ 117496 w 347401"/>
              <a:gd name="T13" fmla="*/ 1558 h 493329"/>
              <a:gd name="T14" fmla="*/ 78873 w 347401"/>
              <a:gd name="T15" fmla="*/ 9284 h 493329"/>
              <a:gd name="T16" fmla="*/ 63425 w 347401"/>
              <a:gd name="T17" fmla="*/ 55640 h 493329"/>
              <a:gd name="T18" fmla="*/ 71147 w 347401"/>
              <a:gd name="T19" fmla="*/ 125174 h 493329"/>
              <a:gd name="T20" fmla="*/ 47976 w 347401"/>
              <a:gd name="T21" fmla="*/ 132900 h 493329"/>
              <a:gd name="T22" fmla="*/ 17079 w 347401"/>
              <a:gd name="T23" fmla="*/ 148352 h 493329"/>
              <a:gd name="T24" fmla="*/ 1627 w 347401"/>
              <a:gd name="T25" fmla="*/ 179255 h 493329"/>
              <a:gd name="T26" fmla="*/ 55702 w 347401"/>
              <a:gd name="T27" fmla="*/ 210158 h 493329"/>
              <a:gd name="T28" fmla="*/ 163844 w 347401"/>
              <a:gd name="T29" fmla="*/ 217884 h 493329"/>
              <a:gd name="T30" fmla="*/ 179291 w 347401"/>
              <a:gd name="T31" fmla="*/ 233336 h 493329"/>
              <a:gd name="T32" fmla="*/ 187016 w 347401"/>
              <a:gd name="T33" fmla="*/ 256514 h 493329"/>
              <a:gd name="T34" fmla="*/ 202466 w 347401"/>
              <a:gd name="T35" fmla="*/ 279691 h 493329"/>
              <a:gd name="T36" fmla="*/ 179291 w 347401"/>
              <a:gd name="T37" fmla="*/ 295143 h 493329"/>
              <a:gd name="T38" fmla="*/ 78873 w 347401"/>
              <a:gd name="T39" fmla="*/ 295143 h 493329"/>
              <a:gd name="T40" fmla="*/ 40250 w 347401"/>
              <a:gd name="T41" fmla="*/ 341499 h 493329"/>
              <a:gd name="T42" fmla="*/ 32524 w 347401"/>
              <a:gd name="T43" fmla="*/ 387854 h 493329"/>
              <a:gd name="T44" fmla="*/ 63425 w 347401"/>
              <a:gd name="T45" fmla="*/ 472839 h 493329"/>
              <a:gd name="T46" fmla="*/ 109770 w 347401"/>
              <a:gd name="T47" fmla="*/ 488291 h 493329"/>
              <a:gd name="T48" fmla="*/ 132946 w 347401"/>
              <a:gd name="T49" fmla="*/ 496016 h 493329"/>
              <a:gd name="T50" fmla="*/ 156119 w 347401"/>
              <a:gd name="T51" fmla="*/ 488291 h 493329"/>
              <a:gd name="T52" fmla="*/ 194742 w 347401"/>
              <a:gd name="T53" fmla="*/ 457386 h 493329"/>
              <a:gd name="T54" fmla="*/ 202466 w 347401"/>
              <a:gd name="T55" fmla="*/ 426483 h 493329"/>
              <a:gd name="T56" fmla="*/ 179291 w 347401"/>
              <a:gd name="T57" fmla="*/ 372402 h 493329"/>
              <a:gd name="T58" fmla="*/ 171568 w 347401"/>
              <a:gd name="T59" fmla="*/ 341499 h 493329"/>
              <a:gd name="T60" fmla="*/ 225639 w 347401"/>
              <a:gd name="T61" fmla="*/ 318321 h 493329"/>
              <a:gd name="T62" fmla="*/ 264263 w 347401"/>
              <a:gd name="T63" fmla="*/ 326047 h 493329"/>
              <a:gd name="T64" fmla="*/ 279712 w 347401"/>
              <a:gd name="T65" fmla="*/ 372402 h 493329"/>
              <a:gd name="T66" fmla="*/ 302885 w 347401"/>
              <a:gd name="T67" fmla="*/ 387854 h 493329"/>
              <a:gd name="T68" fmla="*/ 349232 w 347401"/>
              <a:gd name="T69" fmla="*/ 403305 h 493329"/>
              <a:gd name="T70" fmla="*/ 341507 w 347401"/>
              <a:gd name="T71" fmla="*/ 356950 h 493329"/>
              <a:gd name="T72" fmla="*/ 310609 w 347401"/>
              <a:gd name="T73" fmla="*/ 310595 h 493329"/>
              <a:gd name="T74" fmla="*/ 302885 w 347401"/>
              <a:gd name="T75" fmla="*/ 248788 h 493329"/>
              <a:gd name="T76" fmla="*/ 264263 w 347401"/>
              <a:gd name="T77" fmla="*/ 186981 h 49332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7401"/>
              <a:gd name="T118" fmla="*/ 0 h 493329"/>
              <a:gd name="T119" fmla="*/ 347401 w 347401"/>
              <a:gd name="T120" fmla="*/ 493329 h 49332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7401" h="493329">
                <a:moveTo>
                  <a:pt x="262877" y="185967"/>
                </a:moveTo>
                <a:cubicBezTo>
                  <a:pt x="248790" y="174441"/>
                  <a:pt x="230300" y="186013"/>
                  <a:pt x="216772" y="178283"/>
                </a:cubicBezTo>
                <a:cubicBezTo>
                  <a:pt x="209740" y="174265"/>
                  <a:pt x="212710" y="162476"/>
                  <a:pt x="209088" y="155231"/>
                </a:cubicBezTo>
                <a:cubicBezTo>
                  <a:pt x="204958" y="146971"/>
                  <a:pt x="197471" y="140618"/>
                  <a:pt x="193720" y="132179"/>
                </a:cubicBezTo>
                <a:cubicBezTo>
                  <a:pt x="157143" y="49881"/>
                  <a:pt x="197764" y="115193"/>
                  <a:pt x="162984" y="63023"/>
                </a:cubicBezTo>
                <a:cubicBezTo>
                  <a:pt x="158370" y="44566"/>
                  <a:pt x="156515" y="22501"/>
                  <a:pt x="139932" y="9235"/>
                </a:cubicBezTo>
                <a:cubicBezTo>
                  <a:pt x="133607" y="4175"/>
                  <a:pt x="124564" y="4112"/>
                  <a:pt x="116880" y="1551"/>
                </a:cubicBezTo>
                <a:cubicBezTo>
                  <a:pt x="104073" y="4112"/>
                  <a:pt x="87695" y="0"/>
                  <a:pt x="78460" y="9235"/>
                </a:cubicBezTo>
                <a:cubicBezTo>
                  <a:pt x="67005" y="20690"/>
                  <a:pt x="63092" y="55339"/>
                  <a:pt x="63092" y="55339"/>
                </a:cubicBezTo>
                <a:cubicBezTo>
                  <a:pt x="65653" y="78391"/>
                  <a:pt x="75325" y="101752"/>
                  <a:pt x="70776" y="124495"/>
                </a:cubicBezTo>
                <a:cubicBezTo>
                  <a:pt x="69188" y="132437"/>
                  <a:pt x="55169" y="128988"/>
                  <a:pt x="47724" y="132179"/>
                </a:cubicBezTo>
                <a:cubicBezTo>
                  <a:pt x="37196" y="136691"/>
                  <a:pt x="27233" y="142424"/>
                  <a:pt x="16988" y="147547"/>
                </a:cubicBezTo>
                <a:cubicBezTo>
                  <a:pt x="11865" y="157792"/>
                  <a:pt x="0" y="166943"/>
                  <a:pt x="1620" y="178283"/>
                </a:cubicBezTo>
                <a:cubicBezTo>
                  <a:pt x="4702" y="199855"/>
                  <a:pt x="40794" y="207395"/>
                  <a:pt x="55408" y="209019"/>
                </a:cubicBezTo>
                <a:cubicBezTo>
                  <a:pt x="91138" y="212989"/>
                  <a:pt x="127125" y="214142"/>
                  <a:pt x="162984" y="216703"/>
                </a:cubicBezTo>
                <a:cubicBezTo>
                  <a:pt x="168107" y="221826"/>
                  <a:pt x="174625" y="225860"/>
                  <a:pt x="178352" y="232072"/>
                </a:cubicBezTo>
                <a:cubicBezTo>
                  <a:pt x="182519" y="239017"/>
                  <a:pt x="182414" y="247879"/>
                  <a:pt x="186036" y="255124"/>
                </a:cubicBezTo>
                <a:cubicBezTo>
                  <a:pt x="190166" y="263384"/>
                  <a:pt x="196281" y="270492"/>
                  <a:pt x="201404" y="278176"/>
                </a:cubicBezTo>
                <a:cubicBezTo>
                  <a:pt x="193720" y="283299"/>
                  <a:pt x="187560" y="292836"/>
                  <a:pt x="178352" y="293544"/>
                </a:cubicBezTo>
                <a:cubicBezTo>
                  <a:pt x="34872" y="304581"/>
                  <a:pt x="144365" y="271576"/>
                  <a:pt x="78460" y="293544"/>
                </a:cubicBezTo>
                <a:cubicBezTo>
                  <a:pt x="67760" y="304244"/>
                  <a:pt x="45389" y="323601"/>
                  <a:pt x="40040" y="339648"/>
                </a:cubicBezTo>
                <a:cubicBezTo>
                  <a:pt x="35113" y="354428"/>
                  <a:pt x="34917" y="370384"/>
                  <a:pt x="32356" y="385752"/>
                </a:cubicBezTo>
                <a:cubicBezTo>
                  <a:pt x="36802" y="416872"/>
                  <a:pt x="32744" y="450045"/>
                  <a:pt x="63092" y="470277"/>
                </a:cubicBezTo>
                <a:cubicBezTo>
                  <a:pt x="76571" y="479263"/>
                  <a:pt x="93828" y="480522"/>
                  <a:pt x="109196" y="485645"/>
                </a:cubicBezTo>
                <a:lnTo>
                  <a:pt x="132248" y="493329"/>
                </a:lnTo>
                <a:cubicBezTo>
                  <a:pt x="139932" y="490768"/>
                  <a:pt x="148055" y="489267"/>
                  <a:pt x="155300" y="485645"/>
                </a:cubicBezTo>
                <a:cubicBezTo>
                  <a:pt x="174688" y="475951"/>
                  <a:pt x="179425" y="469204"/>
                  <a:pt x="193720" y="454908"/>
                </a:cubicBezTo>
                <a:cubicBezTo>
                  <a:pt x="196281" y="444663"/>
                  <a:pt x="201404" y="434733"/>
                  <a:pt x="201404" y="424172"/>
                </a:cubicBezTo>
                <a:cubicBezTo>
                  <a:pt x="201404" y="399362"/>
                  <a:pt x="190900" y="389206"/>
                  <a:pt x="178352" y="370384"/>
                </a:cubicBezTo>
                <a:cubicBezTo>
                  <a:pt x="175791" y="360139"/>
                  <a:pt x="167328" y="349667"/>
                  <a:pt x="170668" y="339648"/>
                </a:cubicBezTo>
                <a:cubicBezTo>
                  <a:pt x="175492" y="325176"/>
                  <a:pt x="215653" y="318797"/>
                  <a:pt x="224456" y="316596"/>
                </a:cubicBezTo>
                <a:cubicBezTo>
                  <a:pt x="237263" y="319157"/>
                  <a:pt x="253642" y="315045"/>
                  <a:pt x="262877" y="324280"/>
                </a:cubicBezTo>
                <a:cubicBezTo>
                  <a:pt x="274332" y="335735"/>
                  <a:pt x="264766" y="361398"/>
                  <a:pt x="278245" y="370384"/>
                </a:cubicBezTo>
                <a:cubicBezTo>
                  <a:pt x="285929" y="375507"/>
                  <a:pt x="292858" y="382001"/>
                  <a:pt x="301297" y="385752"/>
                </a:cubicBezTo>
                <a:cubicBezTo>
                  <a:pt x="316100" y="392331"/>
                  <a:pt x="347401" y="401120"/>
                  <a:pt x="347401" y="401120"/>
                </a:cubicBezTo>
                <a:cubicBezTo>
                  <a:pt x="344840" y="385752"/>
                  <a:pt x="345709" y="369398"/>
                  <a:pt x="339717" y="355016"/>
                </a:cubicBezTo>
                <a:cubicBezTo>
                  <a:pt x="332613" y="337967"/>
                  <a:pt x="308981" y="308912"/>
                  <a:pt x="308981" y="308912"/>
                </a:cubicBezTo>
                <a:cubicBezTo>
                  <a:pt x="306420" y="288421"/>
                  <a:pt x="308242" y="266887"/>
                  <a:pt x="301297" y="247440"/>
                </a:cubicBezTo>
                <a:cubicBezTo>
                  <a:pt x="291642" y="220407"/>
                  <a:pt x="276964" y="197493"/>
                  <a:pt x="262877" y="185967"/>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33821" name="Freeform 26"/>
          <p:cNvSpPr>
            <a:spLocks noChangeArrowheads="1"/>
          </p:cNvSpPr>
          <p:nvPr/>
        </p:nvSpPr>
        <p:spPr bwMode="auto">
          <a:xfrm>
            <a:off x="9169401" y="2119313"/>
            <a:ext cx="746125" cy="1016000"/>
          </a:xfrm>
          <a:custGeom>
            <a:avLst/>
            <a:gdLst>
              <a:gd name="T0" fmla="*/ 750780 w 745352"/>
              <a:gd name="T1" fmla="*/ 170913 h 1015097"/>
              <a:gd name="T2" fmla="*/ 727560 w 745352"/>
              <a:gd name="T3" fmla="*/ 163182 h 1015097"/>
              <a:gd name="T4" fmla="*/ 704340 w 745352"/>
              <a:gd name="T5" fmla="*/ 147718 h 1015097"/>
              <a:gd name="T6" fmla="*/ 688859 w 745352"/>
              <a:gd name="T7" fmla="*/ 163182 h 1015097"/>
              <a:gd name="T8" fmla="*/ 665639 w 745352"/>
              <a:gd name="T9" fmla="*/ 178645 h 1015097"/>
              <a:gd name="T10" fmla="*/ 657899 w 745352"/>
              <a:gd name="T11" fmla="*/ 217305 h 1015097"/>
              <a:gd name="T12" fmla="*/ 642419 w 745352"/>
              <a:gd name="T13" fmla="*/ 263697 h 1015097"/>
              <a:gd name="T14" fmla="*/ 634680 w 745352"/>
              <a:gd name="T15" fmla="*/ 286895 h 1015097"/>
              <a:gd name="T16" fmla="*/ 626941 w 745352"/>
              <a:gd name="T17" fmla="*/ 310090 h 1015097"/>
              <a:gd name="T18" fmla="*/ 619201 w 745352"/>
              <a:gd name="T19" fmla="*/ 333286 h 1015097"/>
              <a:gd name="T20" fmla="*/ 603720 w 745352"/>
              <a:gd name="T21" fmla="*/ 356482 h 1015097"/>
              <a:gd name="T22" fmla="*/ 572760 w 745352"/>
              <a:gd name="T23" fmla="*/ 426070 h 1015097"/>
              <a:gd name="T24" fmla="*/ 549540 w 745352"/>
              <a:gd name="T25" fmla="*/ 441533 h 1015097"/>
              <a:gd name="T26" fmla="*/ 510840 w 745352"/>
              <a:gd name="T27" fmla="*/ 472462 h 1015097"/>
              <a:gd name="T28" fmla="*/ 472140 w 745352"/>
              <a:gd name="T29" fmla="*/ 511121 h 1015097"/>
              <a:gd name="T30" fmla="*/ 456660 w 745352"/>
              <a:gd name="T31" fmla="*/ 526587 h 1015097"/>
              <a:gd name="T32" fmla="*/ 448920 w 745352"/>
              <a:gd name="T33" fmla="*/ 549783 h 1015097"/>
              <a:gd name="T34" fmla="*/ 417960 w 745352"/>
              <a:gd name="T35" fmla="*/ 596174 h 1015097"/>
              <a:gd name="T36" fmla="*/ 394740 w 745352"/>
              <a:gd name="T37" fmla="*/ 743083 h 1015097"/>
              <a:gd name="T38" fmla="*/ 379260 w 745352"/>
              <a:gd name="T39" fmla="*/ 766278 h 1015097"/>
              <a:gd name="T40" fmla="*/ 340560 w 745352"/>
              <a:gd name="T41" fmla="*/ 835867 h 1015097"/>
              <a:gd name="T42" fmla="*/ 294120 w 745352"/>
              <a:gd name="T43" fmla="*/ 874527 h 1015097"/>
              <a:gd name="T44" fmla="*/ 247681 w 745352"/>
              <a:gd name="T45" fmla="*/ 905454 h 1015097"/>
              <a:gd name="T46" fmla="*/ 232200 w 745352"/>
              <a:gd name="T47" fmla="*/ 920918 h 1015097"/>
              <a:gd name="T48" fmla="*/ 170280 w 745352"/>
              <a:gd name="T49" fmla="*/ 944114 h 1015097"/>
              <a:gd name="T50" fmla="*/ 147060 w 745352"/>
              <a:gd name="T51" fmla="*/ 959578 h 1015097"/>
              <a:gd name="T52" fmla="*/ 54181 w 745352"/>
              <a:gd name="T53" fmla="*/ 975044 h 1015097"/>
              <a:gd name="T54" fmla="*/ 0 w 745352"/>
              <a:gd name="T55" fmla="*/ 1013703 h 1015097"/>
              <a:gd name="T56" fmla="*/ 23221 w 745352"/>
              <a:gd name="T57" fmla="*/ 1021435 h 1015097"/>
              <a:gd name="T58" fmla="*/ 131580 w 745352"/>
              <a:gd name="T59" fmla="*/ 1005970 h 1015097"/>
              <a:gd name="T60" fmla="*/ 154800 w 745352"/>
              <a:gd name="T61" fmla="*/ 998238 h 1015097"/>
              <a:gd name="T62" fmla="*/ 208980 w 745352"/>
              <a:gd name="T63" fmla="*/ 990507 h 1015097"/>
              <a:gd name="T64" fmla="*/ 255421 w 745352"/>
              <a:gd name="T65" fmla="*/ 975044 h 1015097"/>
              <a:gd name="T66" fmla="*/ 286380 w 745352"/>
              <a:gd name="T67" fmla="*/ 967310 h 1015097"/>
              <a:gd name="T68" fmla="*/ 332820 w 745352"/>
              <a:gd name="T69" fmla="*/ 951845 h 1015097"/>
              <a:gd name="T70" fmla="*/ 379260 w 745352"/>
              <a:gd name="T71" fmla="*/ 920918 h 1015097"/>
              <a:gd name="T72" fmla="*/ 425700 w 745352"/>
              <a:gd name="T73" fmla="*/ 882258 h 1015097"/>
              <a:gd name="T74" fmla="*/ 441180 w 745352"/>
              <a:gd name="T75" fmla="*/ 859062 h 1015097"/>
              <a:gd name="T76" fmla="*/ 456660 w 745352"/>
              <a:gd name="T77" fmla="*/ 712154 h 1015097"/>
              <a:gd name="T78" fmla="*/ 487621 w 745352"/>
              <a:gd name="T79" fmla="*/ 673494 h 1015097"/>
              <a:gd name="T80" fmla="*/ 510840 w 745352"/>
              <a:gd name="T81" fmla="*/ 627101 h 1015097"/>
              <a:gd name="T82" fmla="*/ 534061 w 745352"/>
              <a:gd name="T83" fmla="*/ 603906 h 1015097"/>
              <a:gd name="T84" fmla="*/ 580500 w 745352"/>
              <a:gd name="T85" fmla="*/ 588443 h 1015097"/>
              <a:gd name="T86" fmla="*/ 603720 w 745352"/>
              <a:gd name="T87" fmla="*/ 572978 h 1015097"/>
              <a:gd name="T88" fmla="*/ 626941 w 745352"/>
              <a:gd name="T89" fmla="*/ 511121 h 1015097"/>
              <a:gd name="T90" fmla="*/ 642419 w 745352"/>
              <a:gd name="T91" fmla="*/ 464730 h 1015097"/>
              <a:gd name="T92" fmla="*/ 650159 w 745352"/>
              <a:gd name="T93" fmla="*/ 441533 h 1015097"/>
              <a:gd name="T94" fmla="*/ 673379 w 745352"/>
              <a:gd name="T95" fmla="*/ 364214 h 1015097"/>
              <a:gd name="T96" fmla="*/ 712080 w 745352"/>
              <a:gd name="T97" fmla="*/ 317821 h 1015097"/>
              <a:gd name="T98" fmla="*/ 735300 w 745352"/>
              <a:gd name="T99" fmla="*/ 279161 h 1015097"/>
              <a:gd name="T100" fmla="*/ 750780 w 745352"/>
              <a:gd name="T101" fmla="*/ 225037 h 1015097"/>
              <a:gd name="T102" fmla="*/ 735300 w 745352"/>
              <a:gd name="T103" fmla="*/ 155450 h 1015097"/>
              <a:gd name="T104" fmla="*/ 696599 w 745352"/>
              <a:gd name="T105" fmla="*/ 85861 h 1015097"/>
              <a:gd name="T106" fmla="*/ 688859 w 745352"/>
              <a:gd name="T107" fmla="*/ 8544 h 1015097"/>
              <a:gd name="T108" fmla="*/ 673379 w 745352"/>
              <a:gd name="T109" fmla="*/ 31736 h 1015097"/>
              <a:gd name="T110" fmla="*/ 650159 w 745352"/>
              <a:gd name="T111" fmla="*/ 78128 h 1015097"/>
              <a:gd name="T112" fmla="*/ 657899 w 745352"/>
              <a:gd name="T113" fmla="*/ 101327 h 1015097"/>
              <a:gd name="T114" fmla="*/ 681119 w 745352"/>
              <a:gd name="T115" fmla="*/ 116790 h 1015097"/>
              <a:gd name="T116" fmla="*/ 696599 w 745352"/>
              <a:gd name="T117" fmla="*/ 147718 h 10150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5352"/>
              <a:gd name="T178" fmla="*/ 0 h 1015097"/>
              <a:gd name="T179" fmla="*/ 745352 w 745352"/>
              <a:gd name="T180" fmla="*/ 1015097 h 10150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5352" h="1015097">
                <a:moveTo>
                  <a:pt x="745352" y="169853"/>
                </a:moveTo>
                <a:cubicBezTo>
                  <a:pt x="737668" y="167292"/>
                  <a:pt x="729545" y="165791"/>
                  <a:pt x="722300" y="162169"/>
                </a:cubicBezTo>
                <a:cubicBezTo>
                  <a:pt x="714040" y="158039"/>
                  <a:pt x="708483" y="146801"/>
                  <a:pt x="699248" y="146801"/>
                </a:cubicBezTo>
                <a:cubicBezTo>
                  <a:pt x="692003" y="146801"/>
                  <a:pt x="689536" y="157643"/>
                  <a:pt x="683879" y="162169"/>
                </a:cubicBezTo>
                <a:cubicBezTo>
                  <a:pt x="676668" y="167938"/>
                  <a:pt x="668511" y="172414"/>
                  <a:pt x="660827" y="177537"/>
                </a:cubicBezTo>
                <a:cubicBezTo>
                  <a:pt x="658266" y="190344"/>
                  <a:pt x="656579" y="203357"/>
                  <a:pt x="653143" y="215957"/>
                </a:cubicBezTo>
                <a:cubicBezTo>
                  <a:pt x="648881" y="231585"/>
                  <a:pt x="642898" y="246693"/>
                  <a:pt x="637775" y="262061"/>
                </a:cubicBezTo>
                <a:lnTo>
                  <a:pt x="630091" y="285114"/>
                </a:lnTo>
                <a:lnTo>
                  <a:pt x="622407" y="308166"/>
                </a:lnTo>
                <a:cubicBezTo>
                  <a:pt x="619846" y="315850"/>
                  <a:pt x="619216" y="324479"/>
                  <a:pt x="614723" y="331218"/>
                </a:cubicBezTo>
                <a:cubicBezTo>
                  <a:pt x="609600" y="338902"/>
                  <a:pt x="603106" y="345831"/>
                  <a:pt x="599355" y="354270"/>
                </a:cubicBezTo>
                <a:cubicBezTo>
                  <a:pt x="587181" y="381661"/>
                  <a:pt x="589487" y="402558"/>
                  <a:pt x="568619" y="423426"/>
                </a:cubicBezTo>
                <a:cubicBezTo>
                  <a:pt x="562089" y="429956"/>
                  <a:pt x="553251" y="433671"/>
                  <a:pt x="545567" y="438794"/>
                </a:cubicBezTo>
                <a:cubicBezTo>
                  <a:pt x="505556" y="498811"/>
                  <a:pt x="556633" y="432416"/>
                  <a:pt x="507147" y="469530"/>
                </a:cubicBezTo>
                <a:cubicBezTo>
                  <a:pt x="492658" y="480397"/>
                  <a:pt x="481533" y="495143"/>
                  <a:pt x="468726" y="507950"/>
                </a:cubicBezTo>
                <a:lnTo>
                  <a:pt x="453358" y="523319"/>
                </a:lnTo>
                <a:cubicBezTo>
                  <a:pt x="450797" y="531003"/>
                  <a:pt x="449608" y="539291"/>
                  <a:pt x="445674" y="546371"/>
                </a:cubicBezTo>
                <a:cubicBezTo>
                  <a:pt x="436704" y="562517"/>
                  <a:pt x="414938" y="592475"/>
                  <a:pt x="414938" y="592475"/>
                </a:cubicBezTo>
                <a:cubicBezTo>
                  <a:pt x="412984" y="617879"/>
                  <a:pt x="414432" y="704653"/>
                  <a:pt x="391886" y="738472"/>
                </a:cubicBezTo>
                <a:cubicBezTo>
                  <a:pt x="386763" y="746156"/>
                  <a:pt x="380648" y="753264"/>
                  <a:pt x="376518" y="761524"/>
                </a:cubicBezTo>
                <a:cubicBezTo>
                  <a:pt x="362505" y="789549"/>
                  <a:pt x="374440" y="806452"/>
                  <a:pt x="338098" y="830680"/>
                </a:cubicBezTo>
                <a:cubicBezTo>
                  <a:pt x="255724" y="885596"/>
                  <a:pt x="380740" y="800075"/>
                  <a:pt x="291994" y="869100"/>
                </a:cubicBezTo>
                <a:cubicBezTo>
                  <a:pt x="277415" y="880440"/>
                  <a:pt x="258951" y="886776"/>
                  <a:pt x="245890" y="899836"/>
                </a:cubicBezTo>
                <a:cubicBezTo>
                  <a:pt x="240767" y="904959"/>
                  <a:pt x="236811" y="911610"/>
                  <a:pt x="230521" y="915204"/>
                </a:cubicBezTo>
                <a:cubicBezTo>
                  <a:pt x="151233" y="960511"/>
                  <a:pt x="224769" y="910396"/>
                  <a:pt x="169049" y="938256"/>
                </a:cubicBezTo>
                <a:cubicBezTo>
                  <a:pt x="160789" y="942386"/>
                  <a:pt x="154257" y="949494"/>
                  <a:pt x="145997" y="953624"/>
                </a:cubicBezTo>
                <a:cubicBezTo>
                  <a:pt x="120252" y="966497"/>
                  <a:pt x="75699" y="966558"/>
                  <a:pt x="53789" y="968993"/>
                </a:cubicBezTo>
                <a:cubicBezTo>
                  <a:pt x="0" y="986922"/>
                  <a:pt x="12807" y="968993"/>
                  <a:pt x="0" y="1007413"/>
                </a:cubicBezTo>
                <a:cubicBezTo>
                  <a:pt x="7684" y="1009974"/>
                  <a:pt x="14953" y="1015097"/>
                  <a:pt x="23053" y="1015097"/>
                </a:cubicBezTo>
                <a:cubicBezTo>
                  <a:pt x="46960" y="1015097"/>
                  <a:pt x="102254" y="1006823"/>
                  <a:pt x="130629" y="999729"/>
                </a:cubicBezTo>
                <a:cubicBezTo>
                  <a:pt x="138487" y="997765"/>
                  <a:pt x="145739" y="993633"/>
                  <a:pt x="153681" y="992045"/>
                </a:cubicBezTo>
                <a:cubicBezTo>
                  <a:pt x="171441" y="988493"/>
                  <a:pt x="189540" y="986922"/>
                  <a:pt x="207469" y="984361"/>
                </a:cubicBezTo>
                <a:cubicBezTo>
                  <a:pt x="222837" y="979238"/>
                  <a:pt x="237858" y="972922"/>
                  <a:pt x="253574" y="968993"/>
                </a:cubicBezTo>
                <a:cubicBezTo>
                  <a:pt x="263819" y="966431"/>
                  <a:pt x="274195" y="964343"/>
                  <a:pt x="284310" y="961308"/>
                </a:cubicBezTo>
                <a:cubicBezTo>
                  <a:pt x="299826" y="956653"/>
                  <a:pt x="316935" y="954926"/>
                  <a:pt x="330414" y="945940"/>
                </a:cubicBezTo>
                <a:cubicBezTo>
                  <a:pt x="345782" y="935695"/>
                  <a:pt x="363458" y="928264"/>
                  <a:pt x="376518" y="915204"/>
                </a:cubicBezTo>
                <a:cubicBezTo>
                  <a:pt x="406100" y="885622"/>
                  <a:pt x="390528" y="898180"/>
                  <a:pt x="422622" y="876784"/>
                </a:cubicBezTo>
                <a:cubicBezTo>
                  <a:pt x="427745" y="869100"/>
                  <a:pt x="434352" y="862220"/>
                  <a:pt x="437990" y="853732"/>
                </a:cubicBezTo>
                <a:cubicBezTo>
                  <a:pt x="452921" y="818893"/>
                  <a:pt x="452599" y="712289"/>
                  <a:pt x="453358" y="707735"/>
                </a:cubicBezTo>
                <a:cubicBezTo>
                  <a:pt x="455297" y="696102"/>
                  <a:pt x="475883" y="677526"/>
                  <a:pt x="484095" y="669315"/>
                </a:cubicBezTo>
                <a:cubicBezTo>
                  <a:pt x="491796" y="646211"/>
                  <a:pt x="490596" y="643072"/>
                  <a:pt x="507147" y="623211"/>
                </a:cubicBezTo>
                <a:cubicBezTo>
                  <a:pt x="514104" y="614863"/>
                  <a:pt x="520700" y="605436"/>
                  <a:pt x="530199" y="600159"/>
                </a:cubicBezTo>
                <a:cubicBezTo>
                  <a:pt x="544360" y="592292"/>
                  <a:pt x="562824" y="593777"/>
                  <a:pt x="576303" y="584791"/>
                </a:cubicBezTo>
                <a:lnTo>
                  <a:pt x="599355" y="569423"/>
                </a:lnTo>
                <a:cubicBezTo>
                  <a:pt x="626100" y="529306"/>
                  <a:pt x="607069" y="564192"/>
                  <a:pt x="622407" y="507950"/>
                </a:cubicBezTo>
                <a:cubicBezTo>
                  <a:pt x="626669" y="492321"/>
                  <a:pt x="632652" y="477214"/>
                  <a:pt x="637775" y="461846"/>
                </a:cubicBezTo>
                <a:cubicBezTo>
                  <a:pt x="640336" y="454162"/>
                  <a:pt x="643495" y="446652"/>
                  <a:pt x="645459" y="438794"/>
                </a:cubicBezTo>
                <a:cubicBezTo>
                  <a:pt x="649450" y="422832"/>
                  <a:pt x="661496" y="371308"/>
                  <a:pt x="668511" y="361954"/>
                </a:cubicBezTo>
                <a:cubicBezTo>
                  <a:pt x="695910" y="325422"/>
                  <a:pt x="682507" y="340273"/>
                  <a:pt x="706932" y="315850"/>
                </a:cubicBezTo>
                <a:cubicBezTo>
                  <a:pt x="728699" y="250549"/>
                  <a:pt x="698341" y="330168"/>
                  <a:pt x="729984" y="277429"/>
                </a:cubicBezTo>
                <a:cubicBezTo>
                  <a:pt x="734708" y="269555"/>
                  <a:pt x="743917" y="229383"/>
                  <a:pt x="745352" y="223641"/>
                </a:cubicBezTo>
                <a:cubicBezTo>
                  <a:pt x="743267" y="211132"/>
                  <a:pt x="738992" y="170699"/>
                  <a:pt x="729984" y="154485"/>
                </a:cubicBezTo>
                <a:cubicBezTo>
                  <a:pt x="685945" y="75215"/>
                  <a:pt x="708953" y="137492"/>
                  <a:pt x="691563" y="85329"/>
                </a:cubicBezTo>
                <a:cubicBezTo>
                  <a:pt x="689002" y="59715"/>
                  <a:pt x="694019" y="32148"/>
                  <a:pt x="683879" y="8488"/>
                </a:cubicBezTo>
                <a:cubicBezTo>
                  <a:pt x="680241" y="0"/>
                  <a:pt x="672641" y="23280"/>
                  <a:pt x="668511" y="31540"/>
                </a:cubicBezTo>
                <a:cubicBezTo>
                  <a:pt x="636698" y="95167"/>
                  <a:pt x="689501" y="11583"/>
                  <a:pt x="645459" y="77645"/>
                </a:cubicBezTo>
                <a:cubicBezTo>
                  <a:pt x="648020" y="85329"/>
                  <a:pt x="648083" y="94372"/>
                  <a:pt x="653143" y="100697"/>
                </a:cubicBezTo>
                <a:cubicBezTo>
                  <a:pt x="658912" y="107908"/>
                  <a:pt x="669665" y="109535"/>
                  <a:pt x="676195" y="116065"/>
                </a:cubicBezTo>
                <a:cubicBezTo>
                  <a:pt x="692984" y="132854"/>
                  <a:pt x="691563" y="132210"/>
                  <a:pt x="691563" y="146801"/>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33822" name="Freeform 27"/>
          <p:cNvSpPr>
            <a:spLocks noChangeArrowheads="1"/>
          </p:cNvSpPr>
          <p:nvPr/>
        </p:nvSpPr>
        <p:spPr bwMode="auto">
          <a:xfrm>
            <a:off x="7208838" y="3622675"/>
            <a:ext cx="977900" cy="719138"/>
          </a:xfrm>
          <a:custGeom>
            <a:avLst/>
            <a:gdLst>
              <a:gd name="T0" fmla="*/ 957583 w 977432"/>
              <a:gd name="T1" fmla="*/ 11438 h 718271"/>
              <a:gd name="T2" fmla="*/ 826516 w 977432"/>
              <a:gd name="T3" fmla="*/ 3684 h 718271"/>
              <a:gd name="T4" fmla="*/ 787967 w 977432"/>
              <a:gd name="T5" fmla="*/ 11438 h 718271"/>
              <a:gd name="T6" fmla="*/ 795677 w 977432"/>
              <a:gd name="T7" fmla="*/ 57932 h 718271"/>
              <a:gd name="T8" fmla="*/ 841937 w 977432"/>
              <a:gd name="T9" fmla="*/ 119925 h 718271"/>
              <a:gd name="T10" fmla="*/ 857356 w 977432"/>
              <a:gd name="T11" fmla="*/ 143172 h 718271"/>
              <a:gd name="T12" fmla="*/ 849646 w 977432"/>
              <a:gd name="T13" fmla="*/ 243912 h 718271"/>
              <a:gd name="T14" fmla="*/ 803386 w 977432"/>
              <a:gd name="T15" fmla="*/ 274908 h 718271"/>
              <a:gd name="T16" fmla="*/ 787967 w 977432"/>
              <a:gd name="T17" fmla="*/ 298156 h 718271"/>
              <a:gd name="T18" fmla="*/ 764838 w 977432"/>
              <a:gd name="T19" fmla="*/ 305905 h 718271"/>
              <a:gd name="T20" fmla="*/ 757128 w 977432"/>
              <a:gd name="T21" fmla="*/ 329152 h 718271"/>
              <a:gd name="T22" fmla="*/ 733998 w 977432"/>
              <a:gd name="T23" fmla="*/ 352400 h 718271"/>
              <a:gd name="T24" fmla="*/ 718579 w 977432"/>
              <a:gd name="T25" fmla="*/ 398896 h 718271"/>
              <a:gd name="T26" fmla="*/ 687740 w 977432"/>
              <a:gd name="T27" fmla="*/ 429893 h 718271"/>
              <a:gd name="T28" fmla="*/ 641481 w 977432"/>
              <a:gd name="T29" fmla="*/ 437642 h 718271"/>
              <a:gd name="T30" fmla="*/ 618352 w 977432"/>
              <a:gd name="T31" fmla="*/ 445391 h 718271"/>
              <a:gd name="T32" fmla="*/ 602931 w 977432"/>
              <a:gd name="T33" fmla="*/ 460890 h 718271"/>
              <a:gd name="T34" fmla="*/ 579801 w 977432"/>
              <a:gd name="T35" fmla="*/ 476388 h 718271"/>
              <a:gd name="T36" fmla="*/ 564383 w 977432"/>
              <a:gd name="T37" fmla="*/ 499635 h 718271"/>
              <a:gd name="T38" fmla="*/ 518123 w 977432"/>
              <a:gd name="T39" fmla="*/ 530632 h 718271"/>
              <a:gd name="T40" fmla="*/ 494994 w 977432"/>
              <a:gd name="T41" fmla="*/ 546131 h 718271"/>
              <a:gd name="T42" fmla="*/ 471864 w 977432"/>
              <a:gd name="T43" fmla="*/ 569378 h 718271"/>
              <a:gd name="T44" fmla="*/ 448735 w 977432"/>
              <a:gd name="T45" fmla="*/ 577127 h 718271"/>
              <a:gd name="T46" fmla="*/ 402476 w 977432"/>
              <a:gd name="T47" fmla="*/ 615875 h 718271"/>
              <a:gd name="T48" fmla="*/ 379346 w 977432"/>
              <a:gd name="T49" fmla="*/ 623622 h 718271"/>
              <a:gd name="T50" fmla="*/ 333086 w 977432"/>
              <a:gd name="T51" fmla="*/ 654618 h 718271"/>
              <a:gd name="T52" fmla="*/ 309957 w 977432"/>
              <a:gd name="T53" fmla="*/ 670118 h 718271"/>
              <a:gd name="T54" fmla="*/ 271411 w 977432"/>
              <a:gd name="T55" fmla="*/ 677865 h 718271"/>
              <a:gd name="T56" fmla="*/ 248281 w 977432"/>
              <a:gd name="T57" fmla="*/ 685619 h 718271"/>
              <a:gd name="T58" fmla="*/ 194312 w 977432"/>
              <a:gd name="T59" fmla="*/ 701113 h 718271"/>
              <a:gd name="T60" fmla="*/ 101795 w 977432"/>
              <a:gd name="T61" fmla="*/ 693366 h 718271"/>
              <a:gd name="T62" fmla="*/ 109500 w 977432"/>
              <a:gd name="T63" fmla="*/ 662371 h 718271"/>
              <a:gd name="T64" fmla="*/ 140341 w 977432"/>
              <a:gd name="T65" fmla="*/ 631372 h 718271"/>
              <a:gd name="T66" fmla="*/ 132629 w 977432"/>
              <a:gd name="T67" fmla="*/ 608124 h 718271"/>
              <a:gd name="T68" fmla="*/ 86371 w 977432"/>
              <a:gd name="T69" fmla="*/ 584876 h 718271"/>
              <a:gd name="T70" fmla="*/ 32402 w 977432"/>
              <a:gd name="T71" fmla="*/ 592625 h 718271"/>
              <a:gd name="T72" fmla="*/ 24696 w 977432"/>
              <a:gd name="T73" fmla="*/ 693366 h 718271"/>
              <a:gd name="T74" fmla="*/ 70954 w 977432"/>
              <a:gd name="T75" fmla="*/ 708864 h 718271"/>
              <a:gd name="T76" fmla="*/ 155761 w 977432"/>
              <a:gd name="T77" fmla="*/ 724361 h 718271"/>
              <a:gd name="T78" fmla="*/ 325377 w 977432"/>
              <a:gd name="T79" fmla="*/ 716614 h 718271"/>
              <a:gd name="T80" fmla="*/ 356215 w 977432"/>
              <a:gd name="T81" fmla="*/ 708864 h 718271"/>
              <a:gd name="T82" fmla="*/ 417897 w 977432"/>
              <a:gd name="T83" fmla="*/ 685619 h 718271"/>
              <a:gd name="T84" fmla="*/ 494994 w 977432"/>
              <a:gd name="T85" fmla="*/ 662371 h 718271"/>
              <a:gd name="T86" fmla="*/ 564383 w 977432"/>
              <a:gd name="T87" fmla="*/ 623622 h 718271"/>
              <a:gd name="T88" fmla="*/ 579801 w 977432"/>
              <a:gd name="T89" fmla="*/ 608124 h 718271"/>
              <a:gd name="T90" fmla="*/ 618352 w 977432"/>
              <a:gd name="T91" fmla="*/ 577127 h 718271"/>
              <a:gd name="T92" fmla="*/ 641481 w 977432"/>
              <a:gd name="T93" fmla="*/ 530632 h 718271"/>
              <a:gd name="T94" fmla="*/ 664610 w 977432"/>
              <a:gd name="T95" fmla="*/ 507384 h 718271"/>
              <a:gd name="T96" fmla="*/ 718579 w 977432"/>
              <a:gd name="T97" fmla="*/ 476388 h 718271"/>
              <a:gd name="T98" fmla="*/ 764838 w 977432"/>
              <a:gd name="T99" fmla="*/ 445391 h 718271"/>
              <a:gd name="T100" fmla="*/ 795677 w 977432"/>
              <a:gd name="T101" fmla="*/ 406645 h 718271"/>
              <a:gd name="T102" fmla="*/ 834226 w 977432"/>
              <a:gd name="T103" fmla="*/ 375648 h 718271"/>
              <a:gd name="T104" fmla="*/ 841937 w 977432"/>
              <a:gd name="T105" fmla="*/ 352400 h 718271"/>
              <a:gd name="T106" fmla="*/ 849646 w 977432"/>
              <a:gd name="T107" fmla="*/ 259410 h 718271"/>
              <a:gd name="T108" fmla="*/ 895906 w 977432"/>
              <a:gd name="T109" fmla="*/ 228413 h 718271"/>
              <a:gd name="T110" fmla="*/ 934454 w 977432"/>
              <a:gd name="T111" fmla="*/ 174169 h 718271"/>
              <a:gd name="T112" fmla="*/ 949874 w 977432"/>
              <a:gd name="T113" fmla="*/ 127674 h 718271"/>
              <a:gd name="T114" fmla="*/ 957583 w 977432"/>
              <a:gd name="T115" fmla="*/ 104426 h 718271"/>
              <a:gd name="T116" fmla="*/ 965294 w 977432"/>
              <a:gd name="T117" fmla="*/ 81179 h 718271"/>
              <a:gd name="T118" fmla="*/ 973003 w 977432"/>
              <a:gd name="T119" fmla="*/ 57932 h 718271"/>
              <a:gd name="T120" fmla="*/ 965294 w 977432"/>
              <a:gd name="T121" fmla="*/ 34686 h 718271"/>
              <a:gd name="T122" fmla="*/ 957583 w 977432"/>
              <a:gd name="T123" fmla="*/ 11438 h 7182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77432"/>
              <a:gd name="T187" fmla="*/ 0 h 718271"/>
              <a:gd name="T188" fmla="*/ 977432 w 977432"/>
              <a:gd name="T189" fmla="*/ 718271 h 7182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77432" h="718271">
                <a:moveTo>
                  <a:pt x="954380" y="11340"/>
                </a:moveTo>
                <a:cubicBezTo>
                  <a:pt x="931328" y="6217"/>
                  <a:pt x="867369" y="3656"/>
                  <a:pt x="823751" y="3656"/>
                </a:cubicBezTo>
                <a:cubicBezTo>
                  <a:pt x="810691" y="3656"/>
                  <a:pt x="791811" y="0"/>
                  <a:pt x="785331" y="11340"/>
                </a:cubicBezTo>
                <a:cubicBezTo>
                  <a:pt x="777601" y="24867"/>
                  <a:pt x="787023" y="43062"/>
                  <a:pt x="793015" y="57444"/>
                </a:cubicBezTo>
                <a:cubicBezTo>
                  <a:pt x="816329" y="113397"/>
                  <a:pt x="815178" y="88989"/>
                  <a:pt x="839120" y="118916"/>
                </a:cubicBezTo>
                <a:cubicBezTo>
                  <a:pt x="844889" y="126127"/>
                  <a:pt x="849365" y="134284"/>
                  <a:pt x="854488" y="141968"/>
                </a:cubicBezTo>
                <a:cubicBezTo>
                  <a:pt x="851927" y="175266"/>
                  <a:pt x="859520" y="210980"/>
                  <a:pt x="846804" y="241861"/>
                </a:cubicBezTo>
                <a:cubicBezTo>
                  <a:pt x="839771" y="258940"/>
                  <a:pt x="800699" y="272597"/>
                  <a:pt x="800699" y="272597"/>
                </a:cubicBezTo>
                <a:cubicBezTo>
                  <a:pt x="795576" y="280281"/>
                  <a:pt x="792542" y="289880"/>
                  <a:pt x="785331" y="295649"/>
                </a:cubicBezTo>
                <a:cubicBezTo>
                  <a:pt x="779006" y="300709"/>
                  <a:pt x="768006" y="297606"/>
                  <a:pt x="762279" y="303333"/>
                </a:cubicBezTo>
                <a:cubicBezTo>
                  <a:pt x="756552" y="309060"/>
                  <a:pt x="759088" y="319646"/>
                  <a:pt x="754595" y="326385"/>
                </a:cubicBezTo>
                <a:cubicBezTo>
                  <a:pt x="748567" y="335427"/>
                  <a:pt x="739227" y="341753"/>
                  <a:pt x="731543" y="349437"/>
                </a:cubicBezTo>
                <a:lnTo>
                  <a:pt x="716175" y="395542"/>
                </a:lnTo>
                <a:cubicBezTo>
                  <a:pt x="707159" y="422590"/>
                  <a:pt x="714945" y="419721"/>
                  <a:pt x="685439" y="426278"/>
                </a:cubicBezTo>
                <a:cubicBezTo>
                  <a:pt x="670230" y="429658"/>
                  <a:pt x="654544" y="430582"/>
                  <a:pt x="639335" y="433962"/>
                </a:cubicBezTo>
                <a:cubicBezTo>
                  <a:pt x="631428" y="435719"/>
                  <a:pt x="623967" y="439085"/>
                  <a:pt x="616283" y="441646"/>
                </a:cubicBezTo>
                <a:cubicBezTo>
                  <a:pt x="611160" y="446769"/>
                  <a:pt x="606571" y="452488"/>
                  <a:pt x="600914" y="457014"/>
                </a:cubicBezTo>
                <a:cubicBezTo>
                  <a:pt x="593703" y="462783"/>
                  <a:pt x="584392" y="465852"/>
                  <a:pt x="577862" y="472382"/>
                </a:cubicBezTo>
                <a:cubicBezTo>
                  <a:pt x="571332" y="478912"/>
                  <a:pt x="569444" y="489353"/>
                  <a:pt x="562494" y="495434"/>
                </a:cubicBezTo>
                <a:cubicBezTo>
                  <a:pt x="548594" y="507597"/>
                  <a:pt x="531758" y="515925"/>
                  <a:pt x="516390" y="526170"/>
                </a:cubicBezTo>
                <a:cubicBezTo>
                  <a:pt x="508706" y="531293"/>
                  <a:pt x="499868" y="535008"/>
                  <a:pt x="493338" y="541538"/>
                </a:cubicBezTo>
                <a:cubicBezTo>
                  <a:pt x="485654" y="549222"/>
                  <a:pt x="479328" y="558562"/>
                  <a:pt x="470286" y="564590"/>
                </a:cubicBezTo>
                <a:cubicBezTo>
                  <a:pt x="463547" y="569083"/>
                  <a:pt x="454479" y="568652"/>
                  <a:pt x="447234" y="572274"/>
                </a:cubicBezTo>
                <a:cubicBezTo>
                  <a:pt x="396954" y="597414"/>
                  <a:pt x="452111" y="576706"/>
                  <a:pt x="401130" y="610695"/>
                </a:cubicBezTo>
                <a:cubicBezTo>
                  <a:pt x="394391" y="615188"/>
                  <a:pt x="385762" y="615818"/>
                  <a:pt x="378078" y="618379"/>
                </a:cubicBezTo>
                <a:cubicBezTo>
                  <a:pt x="351065" y="658896"/>
                  <a:pt x="378285" y="629267"/>
                  <a:pt x="331973" y="649115"/>
                </a:cubicBezTo>
                <a:cubicBezTo>
                  <a:pt x="323485" y="652753"/>
                  <a:pt x="317568" y="661240"/>
                  <a:pt x="308921" y="664483"/>
                </a:cubicBezTo>
                <a:cubicBezTo>
                  <a:pt x="296692" y="669069"/>
                  <a:pt x="283171" y="668999"/>
                  <a:pt x="270501" y="672167"/>
                </a:cubicBezTo>
                <a:cubicBezTo>
                  <a:pt x="262643" y="674131"/>
                  <a:pt x="255237" y="677626"/>
                  <a:pt x="247449" y="679851"/>
                </a:cubicBezTo>
                <a:cubicBezTo>
                  <a:pt x="179910" y="699148"/>
                  <a:pt x="248932" y="676795"/>
                  <a:pt x="193661" y="695219"/>
                </a:cubicBezTo>
                <a:lnTo>
                  <a:pt x="101452" y="687535"/>
                </a:lnTo>
                <a:cubicBezTo>
                  <a:pt x="91838" y="683165"/>
                  <a:pt x="106235" y="666953"/>
                  <a:pt x="109136" y="656799"/>
                </a:cubicBezTo>
                <a:cubicBezTo>
                  <a:pt x="117764" y="626602"/>
                  <a:pt x="110754" y="635769"/>
                  <a:pt x="139872" y="626063"/>
                </a:cubicBezTo>
                <a:cubicBezTo>
                  <a:pt x="137311" y="618379"/>
                  <a:pt x="137248" y="609335"/>
                  <a:pt x="132188" y="603010"/>
                </a:cubicBezTo>
                <a:cubicBezTo>
                  <a:pt x="121355" y="589469"/>
                  <a:pt x="101269" y="585020"/>
                  <a:pt x="86084" y="579958"/>
                </a:cubicBezTo>
                <a:cubicBezTo>
                  <a:pt x="68155" y="582519"/>
                  <a:pt x="48846" y="580286"/>
                  <a:pt x="32296" y="587642"/>
                </a:cubicBezTo>
                <a:cubicBezTo>
                  <a:pt x="0" y="601996"/>
                  <a:pt x="23395" y="685449"/>
                  <a:pt x="24612" y="687535"/>
                </a:cubicBezTo>
                <a:cubicBezTo>
                  <a:pt x="32774" y="701528"/>
                  <a:pt x="55348" y="697780"/>
                  <a:pt x="70716" y="702903"/>
                </a:cubicBezTo>
                <a:cubicBezTo>
                  <a:pt x="113359" y="717117"/>
                  <a:pt x="85731" y="709582"/>
                  <a:pt x="155241" y="718271"/>
                </a:cubicBezTo>
                <a:cubicBezTo>
                  <a:pt x="211590" y="715710"/>
                  <a:pt x="268048" y="714913"/>
                  <a:pt x="324289" y="710587"/>
                </a:cubicBezTo>
                <a:cubicBezTo>
                  <a:pt x="334819" y="709777"/>
                  <a:pt x="344871" y="705804"/>
                  <a:pt x="355025" y="702903"/>
                </a:cubicBezTo>
                <a:cubicBezTo>
                  <a:pt x="392801" y="692110"/>
                  <a:pt x="367768" y="696094"/>
                  <a:pt x="416498" y="679851"/>
                </a:cubicBezTo>
                <a:cubicBezTo>
                  <a:pt x="437975" y="672692"/>
                  <a:pt x="475525" y="668675"/>
                  <a:pt x="493338" y="656799"/>
                </a:cubicBezTo>
                <a:cubicBezTo>
                  <a:pt x="546181" y="621570"/>
                  <a:pt x="521920" y="631904"/>
                  <a:pt x="562494" y="618379"/>
                </a:cubicBezTo>
                <a:cubicBezTo>
                  <a:pt x="567617" y="613256"/>
                  <a:pt x="572205" y="607536"/>
                  <a:pt x="577862" y="603010"/>
                </a:cubicBezTo>
                <a:cubicBezTo>
                  <a:pt x="600049" y="585260"/>
                  <a:pt x="599791" y="592888"/>
                  <a:pt x="616283" y="572274"/>
                </a:cubicBezTo>
                <a:cubicBezTo>
                  <a:pt x="688816" y="481610"/>
                  <a:pt x="582534" y="611372"/>
                  <a:pt x="639335" y="526170"/>
                </a:cubicBezTo>
                <a:cubicBezTo>
                  <a:pt x="645363" y="517128"/>
                  <a:pt x="654136" y="510190"/>
                  <a:pt x="662387" y="503118"/>
                </a:cubicBezTo>
                <a:cubicBezTo>
                  <a:pt x="727393" y="447399"/>
                  <a:pt x="663398" y="501703"/>
                  <a:pt x="716175" y="472382"/>
                </a:cubicBezTo>
                <a:cubicBezTo>
                  <a:pt x="732321" y="463412"/>
                  <a:pt x="762279" y="441646"/>
                  <a:pt x="762279" y="441646"/>
                </a:cubicBezTo>
                <a:cubicBezTo>
                  <a:pt x="777238" y="396769"/>
                  <a:pt x="758258" y="437983"/>
                  <a:pt x="793015" y="403226"/>
                </a:cubicBezTo>
                <a:cubicBezTo>
                  <a:pt x="827773" y="368468"/>
                  <a:pt x="786556" y="387450"/>
                  <a:pt x="831436" y="372489"/>
                </a:cubicBezTo>
                <a:cubicBezTo>
                  <a:pt x="833997" y="364805"/>
                  <a:pt x="838050" y="357466"/>
                  <a:pt x="839120" y="349437"/>
                </a:cubicBezTo>
                <a:cubicBezTo>
                  <a:pt x="843196" y="318865"/>
                  <a:pt x="834442" y="285486"/>
                  <a:pt x="846804" y="257229"/>
                </a:cubicBezTo>
                <a:cubicBezTo>
                  <a:pt x="854207" y="240308"/>
                  <a:pt x="881826" y="241269"/>
                  <a:pt x="892908" y="226493"/>
                </a:cubicBezTo>
                <a:cubicBezTo>
                  <a:pt x="896004" y="222365"/>
                  <a:pt x="927242" y="181898"/>
                  <a:pt x="931328" y="172705"/>
                </a:cubicBezTo>
                <a:cubicBezTo>
                  <a:pt x="937907" y="157902"/>
                  <a:pt x="941573" y="141968"/>
                  <a:pt x="946696" y="126600"/>
                </a:cubicBezTo>
                <a:lnTo>
                  <a:pt x="954380" y="103548"/>
                </a:lnTo>
                <a:lnTo>
                  <a:pt x="962064" y="80496"/>
                </a:lnTo>
                <a:lnTo>
                  <a:pt x="969748" y="57444"/>
                </a:lnTo>
                <a:cubicBezTo>
                  <a:pt x="967187" y="49760"/>
                  <a:pt x="967791" y="40119"/>
                  <a:pt x="962064" y="34392"/>
                </a:cubicBezTo>
                <a:cubicBezTo>
                  <a:pt x="936582" y="8910"/>
                  <a:pt x="977432" y="16463"/>
                  <a:pt x="954380" y="1134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33823" name="Freeform 29"/>
          <p:cNvSpPr>
            <a:spLocks noChangeArrowheads="1"/>
          </p:cNvSpPr>
          <p:nvPr/>
        </p:nvSpPr>
        <p:spPr bwMode="auto">
          <a:xfrm>
            <a:off x="7354888" y="3087688"/>
            <a:ext cx="347662" cy="493712"/>
          </a:xfrm>
          <a:custGeom>
            <a:avLst/>
            <a:gdLst>
              <a:gd name="T0" fmla="*/ 264263 w 347401"/>
              <a:gd name="T1" fmla="*/ 186981 h 493329"/>
              <a:gd name="T2" fmla="*/ 217914 w 347401"/>
              <a:gd name="T3" fmla="*/ 179255 h 493329"/>
              <a:gd name="T4" fmla="*/ 210190 w 347401"/>
              <a:gd name="T5" fmla="*/ 156078 h 493329"/>
              <a:gd name="T6" fmla="*/ 194742 w 347401"/>
              <a:gd name="T7" fmla="*/ 132900 h 493329"/>
              <a:gd name="T8" fmla="*/ 163844 w 347401"/>
              <a:gd name="T9" fmla="*/ 63366 h 493329"/>
              <a:gd name="T10" fmla="*/ 140669 w 347401"/>
              <a:gd name="T11" fmla="*/ 9284 h 493329"/>
              <a:gd name="T12" fmla="*/ 117496 w 347401"/>
              <a:gd name="T13" fmla="*/ 1558 h 493329"/>
              <a:gd name="T14" fmla="*/ 78873 w 347401"/>
              <a:gd name="T15" fmla="*/ 9284 h 493329"/>
              <a:gd name="T16" fmla="*/ 63425 w 347401"/>
              <a:gd name="T17" fmla="*/ 55640 h 493329"/>
              <a:gd name="T18" fmla="*/ 71147 w 347401"/>
              <a:gd name="T19" fmla="*/ 125174 h 493329"/>
              <a:gd name="T20" fmla="*/ 47976 w 347401"/>
              <a:gd name="T21" fmla="*/ 132900 h 493329"/>
              <a:gd name="T22" fmla="*/ 17079 w 347401"/>
              <a:gd name="T23" fmla="*/ 148352 h 493329"/>
              <a:gd name="T24" fmla="*/ 1627 w 347401"/>
              <a:gd name="T25" fmla="*/ 179255 h 493329"/>
              <a:gd name="T26" fmla="*/ 55702 w 347401"/>
              <a:gd name="T27" fmla="*/ 210158 h 493329"/>
              <a:gd name="T28" fmla="*/ 163844 w 347401"/>
              <a:gd name="T29" fmla="*/ 217884 h 493329"/>
              <a:gd name="T30" fmla="*/ 179291 w 347401"/>
              <a:gd name="T31" fmla="*/ 233336 h 493329"/>
              <a:gd name="T32" fmla="*/ 187016 w 347401"/>
              <a:gd name="T33" fmla="*/ 256514 h 493329"/>
              <a:gd name="T34" fmla="*/ 202466 w 347401"/>
              <a:gd name="T35" fmla="*/ 279691 h 493329"/>
              <a:gd name="T36" fmla="*/ 179291 w 347401"/>
              <a:gd name="T37" fmla="*/ 295143 h 493329"/>
              <a:gd name="T38" fmla="*/ 78873 w 347401"/>
              <a:gd name="T39" fmla="*/ 295143 h 493329"/>
              <a:gd name="T40" fmla="*/ 40250 w 347401"/>
              <a:gd name="T41" fmla="*/ 341499 h 493329"/>
              <a:gd name="T42" fmla="*/ 32524 w 347401"/>
              <a:gd name="T43" fmla="*/ 387854 h 493329"/>
              <a:gd name="T44" fmla="*/ 63425 w 347401"/>
              <a:gd name="T45" fmla="*/ 472839 h 493329"/>
              <a:gd name="T46" fmla="*/ 109770 w 347401"/>
              <a:gd name="T47" fmla="*/ 488291 h 493329"/>
              <a:gd name="T48" fmla="*/ 132946 w 347401"/>
              <a:gd name="T49" fmla="*/ 496016 h 493329"/>
              <a:gd name="T50" fmla="*/ 156119 w 347401"/>
              <a:gd name="T51" fmla="*/ 488291 h 493329"/>
              <a:gd name="T52" fmla="*/ 194742 w 347401"/>
              <a:gd name="T53" fmla="*/ 457386 h 493329"/>
              <a:gd name="T54" fmla="*/ 202466 w 347401"/>
              <a:gd name="T55" fmla="*/ 426483 h 493329"/>
              <a:gd name="T56" fmla="*/ 179291 w 347401"/>
              <a:gd name="T57" fmla="*/ 372402 h 493329"/>
              <a:gd name="T58" fmla="*/ 171568 w 347401"/>
              <a:gd name="T59" fmla="*/ 341499 h 493329"/>
              <a:gd name="T60" fmla="*/ 225639 w 347401"/>
              <a:gd name="T61" fmla="*/ 318321 h 493329"/>
              <a:gd name="T62" fmla="*/ 264263 w 347401"/>
              <a:gd name="T63" fmla="*/ 326047 h 493329"/>
              <a:gd name="T64" fmla="*/ 279712 w 347401"/>
              <a:gd name="T65" fmla="*/ 372402 h 493329"/>
              <a:gd name="T66" fmla="*/ 302885 w 347401"/>
              <a:gd name="T67" fmla="*/ 387854 h 493329"/>
              <a:gd name="T68" fmla="*/ 349232 w 347401"/>
              <a:gd name="T69" fmla="*/ 403305 h 493329"/>
              <a:gd name="T70" fmla="*/ 341507 w 347401"/>
              <a:gd name="T71" fmla="*/ 356950 h 493329"/>
              <a:gd name="T72" fmla="*/ 310609 w 347401"/>
              <a:gd name="T73" fmla="*/ 310595 h 493329"/>
              <a:gd name="T74" fmla="*/ 302885 w 347401"/>
              <a:gd name="T75" fmla="*/ 248788 h 493329"/>
              <a:gd name="T76" fmla="*/ 264263 w 347401"/>
              <a:gd name="T77" fmla="*/ 186981 h 49332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7401"/>
              <a:gd name="T118" fmla="*/ 0 h 493329"/>
              <a:gd name="T119" fmla="*/ 347401 w 347401"/>
              <a:gd name="T120" fmla="*/ 493329 h 49332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7401" h="493329">
                <a:moveTo>
                  <a:pt x="262877" y="185967"/>
                </a:moveTo>
                <a:cubicBezTo>
                  <a:pt x="248790" y="174441"/>
                  <a:pt x="230300" y="186013"/>
                  <a:pt x="216772" y="178283"/>
                </a:cubicBezTo>
                <a:cubicBezTo>
                  <a:pt x="209740" y="174265"/>
                  <a:pt x="212710" y="162476"/>
                  <a:pt x="209088" y="155231"/>
                </a:cubicBezTo>
                <a:cubicBezTo>
                  <a:pt x="204958" y="146971"/>
                  <a:pt x="197471" y="140618"/>
                  <a:pt x="193720" y="132179"/>
                </a:cubicBezTo>
                <a:cubicBezTo>
                  <a:pt x="157143" y="49881"/>
                  <a:pt x="197764" y="115193"/>
                  <a:pt x="162984" y="63023"/>
                </a:cubicBezTo>
                <a:cubicBezTo>
                  <a:pt x="158370" y="44566"/>
                  <a:pt x="156515" y="22501"/>
                  <a:pt x="139932" y="9235"/>
                </a:cubicBezTo>
                <a:cubicBezTo>
                  <a:pt x="133607" y="4175"/>
                  <a:pt x="124564" y="4112"/>
                  <a:pt x="116880" y="1551"/>
                </a:cubicBezTo>
                <a:cubicBezTo>
                  <a:pt x="104073" y="4112"/>
                  <a:pt x="87695" y="0"/>
                  <a:pt x="78460" y="9235"/>
                </a:cubicBezTo>
                <a:cubicBezTo>
                  <a:pt x="67005" y="20690"/>
                  <a:pt x="63092" y="55339"/>
                  <a:pt x="63092" y="55339"/>
                </a:cubicBezTo>
                <a:cubicBezTo>
                  <a:pt x="65653" y="78391"/>
                  <a:pt x="75325" y="101752"/>
                  <a:pt x="70776" y="124495"/>
                </a:cubicBezTo>
                <a:cubicBezTo>
                  <a:pt x="69188" y="132437"/>
                  <a:pt x="55169" y="128988"/>
                  <a:pt x="47724" y="132179"/>
                </a:cubicBezTo>
                <a:cubicBezTo>
                  <a:pt x="37196" y="136691"/>
                  <a:pt x="27233" y="142424"/>
                  <a:pt x="16988" y="147547"/>
                </a:cubicBezTo>
                <a:cubicBezTo>
                  <a:pt x="11865" y="157792"/>
                  <a:pt x="0" y="166943"/>
                  <a:pt x="1620" y="178283"/>
                </a:cubicBezTo>
                <a:cubicBezTo>
                  <a:pt x="4702" y="199855"/>
                  <a:pt x="40794" y="207395"/>
                  <a:pt x="55408" y="209019"/>
                </a:cubicBezTo>
                <a:cubicBezTo>
                  <a:pt x="91138" y="212989"/>
                  <a:pt x="127125" y="214142"/>
                  <a:pt x="162984" y="216703"/>
                </a:cubicBezTo>
                <a:cubicBezTo>
                  <a:pt x="168107" y="221826"/>
                  <a:pt x="174625" y="225860"/>
                  <a:pt x="178352" y="232072"/>
                </a:cubicBezTo>
                <a:cubicBezTo>
                  <a:pt x="182519" y="239017"/>
                  <a:pt x="182414" y="247879"/>
                  <a:pt x="186036" y="255124"/>
                </a:cubicBezTo>
                <a:cubicBezTo>
                  <a:pt x="190166" y="263384"/>
                  <a:pt x="196281" y="270492"/>
                  <a:pt x="201404" y="278176"/>
                </a:cubicBezTo>
                <a:cubicBezTo>
                  <a:pt x="193720" y="283299"/>
                  <a:pt x="187560" y="292836"/>
                  <a:pt x="178352" y="293544"/>
                </a:cubicBezTo>
                <a:cubicBezTo>
                  <a:pt x="34872" y="304581"/>
                  <a:pt x="144365" y="271576"/>
                  <a:pt x="78460" y="293544"/>
                </a:cubicBezTo>
                <a:cubicBezTo>
                  <a:pt x="67760" y="304244"/>
                  <a:pt x="45389" y="323601"/>
                  <a:pt x="40040" y="339648"/>
                </a:cubicBezTo>
                <a:cubicBezTo>
                  <a:pt x="35113" y="354428"/>
                  <a:pt x="34917" y="370384"/>
                  <a:pt x="32356" y="385752"/>
                </a:cubicBezTo>
                <a:cubicBezTo>
                  <a:pt x="36802" y="416872"/>
                  <a:pt x="32744" y="450045"/>
                  <a:pt x="63092" y="470277"/>
                </a:cubicBezTo>
                <a:cubicBezTo>
                  <a:pt x="76571" y="479263"/>
                  <a:pt x="93828" y="480522"/>
                  <a:pt x="109196" y="485645"/>
                </a:cubicBezTo>
                <a:lnTo>
                  <a:pt x="132248" y="493329"/>
                </a:lnTo>
                <a:cubicBezTo>
                  <a:pt x="139932" y="490768"/>
                  <a:pt x="148055" y="489267"/>
                  <a:pt x="155300" y="485645"/>
                </a:cubicBezTo>
                <a:cubicBezTo>
                  <a:pt x="174688" y="475951"/>
                  <a:pt x="179425" y="469204"/>
                  <a:pt x="193720" y="454908"/>
                </a:cubicBezTo>
                <a:cubicBezTo>
                  <a:pt x="196281" y="444663"/>
                  <a:pt x="201404" y="434733"/>
                  <a:pt x="201404" y="424172"/>
                </a:cubicBezTo>
                <a:cubicBezTo>
                  <a:pt x="201404" y="399362"/>
                  <a:pt x="190900" y="389206"/>
                  <a:pt x="178352" y="370384"/>
                </a:cubicBezTo>
                <a:cubicBezTo>
                  <a:pt x="175791" y="360139"/>
                  <a:pt x="167328" y="349667"/>
                  <a:pt x="170668" y="339648"/>
                </a:cubicBezTo>
                <a:cubicBezTo>
                  <a:pt x="175492" y="325176"/>
                  <a:pt x="215653" y="318797"/>
                  <a:pt x="224456" y="316596"/>
                </a:cubicBezTo>
                <a:cubicBezTo>
                  <a:pt x="237263" y="319157"/>
                  <a:pt x="253642" y="315045"/>
                  <a:pt x="262877" y="324280"/>
                </a:cubicBezTo>
                <a:cubicBezTo>
                  <a:pt x="274332" y="335735"/>
                  <a:pt x="264766" y="361398"/>
                  <a:pt x="278245" y="370384"/>
                </a:cubicBezTo>
                <a:cubicBezTo>
                  <a:pt x="285929" y="375507"/>
                  <a:pt x="292858" y="382001"/>
                  <a:pt x="301297" y="385752"/>
                </a:cubicBezTo>
                <a:cubicBezTo>
                  <a:pt x="316100" y="392331"/>
                  <a:pt x="347401" y="401120"/>
                  <a:pt x="347401" y="401120"/>
                </a:cubicBezTo>
                <a:cubicBezTo>
                  <a:pt x="344840" y="385752"/>
                  <a:pt x="345709" y="369398"/>
                  <a:pt x="339717" y="355016"/>
                </a:cubicBezTo>
                <a:cubicBezTo>
                  <a:pt x="332613" y="337967"/>
                  <a:pt x="308981" y="308912"/>
                  <a:pt x="308981" y="308912"/>
                </a:cubicBezTo>
                <a:cubicBezTo>
                  <a:pt x="306420" y="288421"/>
                  <a:pt x="308242" y="266887"/>
                  <a:pt x="301297" y="247440"/>
                </a:cubicBezTo>
                <a:cubicBezTo>
                  <a:pt x="291642" y="220407"/>
                  <a:pt x="276964" y="197493"/>
                  <a:pt x="262877" y="185967"/>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33824" name="Freeform 26"/>
          <p:cNvSpPr>
            <a:spLocks noChangeArrowheads="1"/>
          </p:cNvSpPr>
          <p:nvPr/>
        </p:nvSpPr>
        <p:spPr bwMode="auto">
          <a:xfrm>
            <a:off x="9150351" y="2252663"/>
            <a:ext cx="746125" cy="1016000"/>
          </a:xfrm>
          <a:custGeom>
            <a:avLst/>
            <a:gdLst>
              <a:gd name="T0" fmla="*/ 750780 w 745352"/>
              <a:gd name="T1" fmla="*/ 170913 h 1015097"/>
              <a:gd name="T2" fmla="*/ 727560 w 745352"/>
              <a:gd name="T3" fmla="*/ 163182 h 1015097"/>
              <a:gd name="T4" fmla="*/ 704340 w 745352"/>
              <a:gd name="T5" fmla="*/ 147718 h 1015097"/>
              <a:gd name="T6" fmla="*/ 688859 w 745352"/>
              <a:gd name="T7" fmla="*/ 163182 h 1015097"/>
              <a:gd name="T8" fmla="*/ 665639 w 745352"/>
              <a:gd name="T9" fmla="*/ 178645 h 1015097"/>
              <a:gd name="T10" fmla="*/ 657899 w 745352"/>
              <a:gd name="T11" fmla="*/ 217305 h 1015097"/>
              <a:gd name="T12" fmla="*/ 642419 w 745352"/>
              <a:gd name="T13" fmla="*/ 263697 h 1015097"/>
              <a:gd name="T14" fmla="*/ 634680 w 745352"/>
              <a:gd name="T15" fmla="*/ 286895 h 1015097"/>
              <a:gd name="T16" fmla="*/ 626941 w 745352"/>
              <a:gd name="T17" fmla="*/ 310090 h 1015097"/>
              <a:gd name="T18" fmla="*/ 619201 w 745352"/>
              <a:gd name="T19" fmla="*/ 333286 h 1015097"/>
              <a:gd name="T20" fmla="*/ 603720 w 745352"/>
              <a:gd name="T21" fmla="*/ 356482 h 1015097"/>
              <a:gd name="T22" fmla="*/ 572760 w 745352"/>
              <a:gd name="T23" fmla="*/ 426070 h 1015097"/>
              <a:gd name="T24" fmla="*/ 549540 w 745352"/>
              <a:gd name="T25" fmla="*/ 441533 h 1015097"/>
              <a:gd name="T26" fmla="*/ 510840 w 745352"/>
              <a:gd name="T27" fmla="*/ 472462 h 1015097"/>
              <a:gd name="T28" fmla="*/ 472140 w 745352"/>
              <a:gd name="T29" fmla="*/ 511121 h 1015097"/>
              <a:gd name="T30" fmla="*/ 456660 w 745352"/>
              <a:gd name="T31" fmla="*/ 526587 h 1015097"/>
              <a:gd name="T32" fmla="*/ 448920 w 745352"/>
              <a:gd name="T33" fmla="*/ 549783 h 1015097"/>
              <a:gd name="T34" fmla="*/ 417960 w 745352"/>
              <a:gd name="T35" fmla="*/ 596174 h 1015097"/>
              <a:gd name="T36" fmla="*/ 394740 w 745352"/>
              <a:gd name="T37" fmla="*/ 743083 h 1015097"/>
              <a:gd name="T38" fmla="*/ 379260 w 745352"/>
              <a:gd name="T39" fmla="*/ 766278 h 1015097"/>
              <a:gd name="T40" fmla="*/ 340560 w 745352"/>
              <a:gd name="T41" fmla="*/ 835867 h 1015097"/>
              <a:gd name="T42" fmla="*/ 294120 w 745352"/>
              <a:gd name="T43" fmla="*/ 874527 h 1015097"/>
              <a:gd name="T44" fmla="*/ 247681 w 745352"/>
              <a:gd name="T45" fmla="*/ 905454 h 1015097"/>
              <a:gd name="T46" fmla="*/ 232200 w 745352"/>
              <a:gd name="T47" fmla="*/ 920918 h 1015097"/>
              <a:gd name="T48" fmla="*/ 170280 w 745352"/>
              <a:gd name="T49" fmla="*/ 944114 h 1015097"/>
              <a:gd name="T50" fmla="*/ 147060 w 745352"/>
              <a:gd name="T51" fmla="*/ 959578 h 1015097"/>
              <a:gd name="T52" fmla="*/ 54181 w 745352"/>
              <a:gd name="T53" fmla="*/ 975044 h 1015097"/>
              <a:gd name="T54" fmla="*/ 0 w 745352"/>
              <a:gd name="T55" fmla="*/ 1013703 h 1015097"/>
              <a:gd name="T56" fmla="*/ 23221 w 745352"/>
              <a:gd name="T57" fmla="*/ 1021435 h 1015097"/>
              <a:gd name="T58" fmla="*/ 131580 w 745352"/>
              <a:gd name="T59" fmla="*/ 1005970 h 1015097"/>
              <a:gd name="T60" fmla="*/ 154800 w 745352"/>
              <a:gd name="T61" fmla="*/ 998238 h 1015097"/>
              <a:gd name="T62" fmla="*/ 208980 w 745352"/>
              <a:gd name="T63" fmla="*/ 990507 h 1015097"/>
              <a:gd name="T64" fmla="*/ 255421 w 745352"/>
              <a:gd name="T65" fmla="*/ 975044 h 1015097"/>
              <a:gd name="T66" fmla="*/ 286380 w 745352"/>
              <a:gd name="T67" fmla="*/ 967310 h 1015097"/>
              <a:gd name="T68" fmla="*/ 332820 w 745352"/>
              <a:gd name="T69" fmla="*/ 951845 h 1015097"/>
              <a:gd name="T70" fmla="*/ 379260 w 745352"/>
              <a:gd name="T71" fmla="*/ 920918 h 1015097"/>
              <a:gd name="T72" fmla="*/ 425700 w 745352"/>
              <a:gd name="T73" fmla="*/ 882258 h 1015097"/>
              <a:gd name="T74" fmla="*/ 441180 w 745352"/>
              <a:gd name="T75" fmla="*/ 859062 h 1015097"/>
              <a:gd name="T76" fmla="*/ 456660 w 745352"/>
              <a:gd name="T77" fmla="*/ 712154 h 1015097"/>
              <a:gd name="T78" fmla="*/ 487621 w 745352"/>
              <a:gd name="T79" fmla="*/ 673494 h 1015097"/>
              <a:gd name="T80" fmla="*/ 510840 w 745352"/>
              <a:gd name="T81" fmla="*/ 627101 h 1015097"/>
              <a:gd name="T82" fmla="*/ 534061 w 745352"/>
              <a:gd name="T83" fmla="*/ 603906 h 1015097"/>
              <a:gd name="T84" fmla="*/ 580500 w 745352"/>
              <a:gd name="T85" fmla="*/ 588443 h 1015097"/>
              <a:gd name="T86" fmla="*/ 603720 w 745352"/>
              <a:gd name="T87" fmla="*/ 572978 h 1015097"/>
              <a:gd name="T88" fmla="*/ 626941 w 745352"/>
              <a:gd name="T89" fmla="*/ 511121 h 1015097"/>
              <a:gd name="T90" fmla="*/ 642419 w 745352"/>
              <a:gd name="T91" fmla="*/ 464730 h 1015097"/>
              <a:gd name="T92" fmla="*/ 650159 w 745352"/>
              <a:gd name="T93" fmla="*/ 441533 h 1015097"/>
              <a:gd name="T94" fmla="*/ 673379 w 745352"/>
              <a:gd name="T95" fmla="*/ 364214 h 1015097"/>
              <a:gd name="T96" fmla="*/ 712080 w 745352"/>
              <a:gd name="T97" fmla="*/ 317821 h 1015097"/>
              <a:gd name="T98" fmla="*/ 735300 w 745352"/>
              <a:gd name="T99" fmla="*/ 279161 h 1015097"/>
              <a:gd name="T100" fmla="*/ 750780 w 745352"/>
              <a:gd name="T101" fmla="*/ 225037 h 1015097"/>
              <a:gd name="T102" fmla="*/ 735300 w 745352"/>
              <a:gd name="T103" fmla="*/ 155450 h 1015097"/>
              <a:gd name="T104" fmla="*/ 696599 w 745352"/>
              <a:gd name="T105" fmla="*/ 85861 h 1015097"/>
              <a:gd name="T106" fmla="*/ 688859 w 745352"/>
              <a:gd name="T107" fmla="*/ 8544 h 1015097"/>
              <a:gd name="T108" fmla="*/ 673379 w 745352"/>
              <a:gd name="T109" fmla="*/ 31736 h 1015097"/>
              <a:gd name="T110" fmla="*/ 650159 w 745352"/>
              <a:gd name="T111" fmla="*/ 78128 h 1015097"/>
              <a:gd name="T112" fmla="*/ 657899 w 745352"/>
              <a:gd name="T113" fmla="*/ 101327 h 1015097"/>
              <a:gd name="T114" fmla="*/ 681119 w 745352"/>
              <a:gd name="T115" fmla="*/ 116790 h 1015097"/>
              <a:gd name="T116" fmla="*/ 696599 w 745352"/>
              <a:gd name="T117" fmla="*/ 147718 h 10150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5352"/>
              <a:gd name="T178" fmla="*/ 0 h 1015097"/>
              <a:gd name="T179" fmla="*/ 745352 w 745352"/>
              <a:gd name="T180" fmla="*/ 1015097 h 10150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5352" h="1015097">
                <a:moveTo>
                  <a:pt x="745352" y="169853"/>
                </a:moveTo>
                <a:cubicBezTo>
                  <a:pt x="737668" y="167292"/>
                  <a:pt x="729545" y="165791"/>
                  <a:pt x="722300" y="162169"/>
                </a:cubicBezTo>
                <a:cubicBezTo>
                  <a:pt x="714040" y="158039"/>
                  <a:pt x="708483" y="146801"/>
                  <a:pt x="699248" y="146801"/>
                </a:cubicBezTo>
                <a:cubicBezTo>
                  <a:pt x="692003" y="146801"/>
                  <a:pt x="689536" y="157643"/>
                  <a:pt x="683879" y="162169"/>
                </a:cubicBezTo>
                <a:cubicBezTo>
                  <a:pt x="676668" y="167938"/>
                  <a:pt x="668511" y="172414"/>
                  <a:pt x="660827" y="177537"/>
                </a:cubicBezTo>
                <a:cubicBezTo>
                  <a:pt x="658266" y="190344"/>
                  <a:pt x="656579" y="203357"/>
                  <a:pt x="653143" y="215957"/>
                </a:cubicBezTo>
                <a:cubicBezTo>
                  <a:pt x="648881" y="231585"/>
                  <a:pt x="642898" y="246693"/>
                  <a:pt x="637775" y="262061"/>
                </a:cubicBezTo>
                <a:lnTo>
                  <a:pt x="630091" y="285114"/>
                </a:lnTo>
                <a:lnTo>
                  <a:pt x="622407" y="308166"/>
                </a:lnTo>
                <a:cubicBezTo>
                  <a:pt x="619846" y="315850"/>
                  <a:pt x="619216" y="324479"/>
                  <a:pt x="614723" y="331218"/>
                </a:cubicBezTo>
                <a:cubicBezTo>
                  <a:pt x="609600" y="338902"/>
                  <a:pt x="603106" y="345831"/>
                  <a:pt x="599355" y="354270"/>
                </a:cubicBezTo>
                <a:cubicBezTo>
                  <a:pt x="587181" y="381661"/>
                  <a:pt x="589487" y="402558"/>
                  <a:pt x="568619" y="423426"/>
                </a:cubicBezTo>
                <a:cubicBezTo>
                  <a:pt x="562089" y="429956"/>
                  <a:pt x="553251" y="433671"/>
                  <a:pt x="545567" y="438794"/>
                </a:cubicBezTo>
                <a:cubicBezTo>
                  <a:pt x="505556" y="498811"/>
                  <a:pt x="556633" y="432416"/>
                  <a:pt x="507147" y="469530"/>
                </a:cubicBezTo>
                <a:cubicBezTo>
                  <a:pt x="492658" y="480397"/>
                  <a:pt x="481533" y="495143"/>
                  <a:pt x="468726" y="507950"/>
                </a:cubicBezTo>
                <a:lnTo>
                  <a:pt x="453358" y="523319"/>
                </a:lnTo>
                <a:cubicBezTo>
                  <a:pt x="450797" y="531003"/>
                  <a:pt x="449608" y="539291"/>
                  <a:pt x="445674" y="546371"/>
                </a:cubicBezTo>
                <a:cubicBezTo>
                  <a:pt x="436704" y="562517"/>
                  <a:pt x="414938" y="592475"/>
                  <a:pt x="414938" y="592475"/>
                </a:cubicBezTo>
                <a:cubicBezTo>
                  <a:pt x="412984" y="617879"/>
                  <a:pt x="414432" y="704653"/>
                  <a:pt x="391886" y="738472"/>
                </a:cubicBezTo>
                <a:cubicBezTo>
                  <a:pt x="386763" y="746156"/>
                  <a:pt x="380648" y="753264"/>
                  <a:pt x="376518" y="761524"/>
                </a:cubicBezTo>
                <a:cubicBezTo>
                  <a:pt x="362505" y="789549"/>
                  <a:pt x="374440" y="806452"/>
                  <a:pt x="338098" y="830680"/>
                </a:cubicBezTo>
                <a:cubicBezTo>
                  <a:pt x="255724" y="885596"/>
                  <a:pt x="380740" y="800075"/>
                  <a:pt x="291994" y="869100"/>
                </a:cubicBezTo>
                <a:cubicBezTo>
                  <a:pt x="277415" y="880440"/>
                  <a:pt x="258951" y="886776"/>
                  <a:pt x="245890" y="899836"/>
                </a:cubicBezTo>
                <a:cubicBezTo>
                  <a:pt x="240767" y="904959"/>
                  <a:pt x="236811" y="911610"/>
                  <a:pt x="230521" y="915204"/>
                </a:cubicBezTo>
                <a:cubicBezTo>
                  <a:pt x="151233" y="960511"/>
                  <a:pt x="224769" y="910396"/>
                  <a:pt x="169049" y="938256"/>
                </a:cubicBezTo>
                <a:cubicBezTo>
                  <a:pt x="160789" y="942386"/>
                  <a:pt x="154257" y="949494"/>
                  <a:pt x="145997" y="953624"/>
                </a:cubicBezTo>
                <a:cubicBezTo>
                  <a:pt x="120252" y="966497"/>
                  <a:pt x="75699" y="966558"/>
                  <a:pt x="53789" y="968993"/>
                </a:cubicBezTo>
                <a:cubicBezTo>
                  <a:pt x="0" y="986922"/>
                  <a:pt x="12807" y="968993"/>
                  <a:pt x="0" y="1007413"/>
                </a:cubicBezTo>
                <a:cubicBezTo>
                  <a:pt x="7684" y="1009974"/>
                  <a:pt x="14953" y="1015097"/>
                  <a:pt x="23053" y="1015097"/>
                </a:cubicBezTo>
                <a:cubicBezTo>
                  <a:pt x="46960" y="1015097"/>
                  <a:pt x="102254" y="1006823"/>
                  <a:pt x="130629" y="999729"/>
                </a:cubicBezTo>
                <a:cubicBezTo>
                  <a:pt x="138487" y="997765"/>
                  <a:pt x="145739" y="993633"/>
                  <a:pt x="153681" y="992045"/>
                </a:cubicBezTo>
                <a:cubicBezTo>
                  <a:pt x="171441" y="988493"/>
                  <a:pt x="189540" y="986922"/>
                  <a:pt x="207469" y="984361"/>
                </a:cubicBezTo>
                <a:cubicBezTo>
                  <a:pt x="222837" y="979238"/>
                  <a:pt x="237858" y="972922"/>
                  <a:pt x="253574" y="968993"/>
                </a:cubicBezTo>
                <a:cubicBezTo>
                  <a:pt x="263819" y="966431"/>
                  <a:pt x="274195" y="964343"/>
                  <a:pt x="284310" y="961308"/>
                </a:cubicBezTo>
                <a:cubicBezTo>
                  <a:pt x="299826" y="956653"/>
                  <a:pt x="316935" y="954926"/>
                  <a:pt x="330414" y="945940"/>
                </a:cubicBezTo>
                <a:cubicBezTo>
                  <a:pt x="345782" y="935695"/>
                  <a:pt x="363458" y="928264"/>
                  <a:pt x="376518" y="915204"/>
                </a:cubicBezTo>
                <a:cubicBezTo>
                  <a:pt x="406100" y="885622"/>
                  <a:pt x="390528" y="898180"/>
                  <a:pt x="422622" y="876784"/>
                </a:cubicBezTo>
                <a:cubicBezTo>
                  <a:pt x="427745" y="869100"/>
                  <a:pt x="434352" y="862220"/>
                  <a:pt x="437990" y="853732"/>
                </a:cubicBezTo>
                <a:cubicBezTo>
                  <a:pt x="452921" y="818893"/>
                  <a:pt x="452599" y="712289"/>
                  <a:pt x="453358" y="707735"/>
                </a:cubicBezTo>
                <a:cubicBezTo>
                  <a:pt x="455297" y="696102"/>
                  <a:pt x="475883" y="677526"/>
                  <a:pt x="484095" y="669315"/>
                </a:cubicBezTo>
                <a:cubicBezTo>
                  <a:pt x="491796" y="646211"/>
                  <a:pt x="490596" y="643072"/>
                  <a:pt x="507147" y="623211"/>
                </a:cubicBezTo>
                <a:cubicBezTo>
                  <a:pt x="514104" y="614863"/>
                  <a:pt x="520700" y="605436"/>
                  <a:pt x="530199" y="600159"/>
                </a:cubicBezTo>
                <a:cubicBezTo>
                  <a:pt x="544360" y="592292"/>
                  <a:pt x="562824" y="593777"/>
                  <a:pt x="576303" y="584791"/>
                </a:cubicBezTo>
                <a:lnTo>
                  <a:pt x="599355" y="569423"/>
                </a:lnTo>
                <a:cubicBezTo>
                  <a:pt x="626100" y="529306"/>
                  <a:pt x="607069" y="564192"/>
                  <a:pt x="622407" y="507950"/>
                </a:cubicBezTo>
                <a:cubicBezTo>
                  <a:pt x="626669" y="492321"/>
                  <a:pt x="632652" y="477214"/>
                  <a:pt x="637775" y="461846"/>
                </a:cubicBezTo>
                <a:cubicBezTo>
                  <a:pt x="640336" y="454162"/>
                  <a:pt x="643495" y="446652"/>
                  <a:pt x="645459" y="438794"/>
                </a:cubicBezTo>
                <a:cubicBezTo>
                  <a:pt x="649450" y="422832"/>
                  <a:pt x="661496" y="371308"/>
                  <a:pt x="668511" y="361954"/>
                </a:cubicBezTo>
                <a:cubicBezTo>
                  <a:pt x="695910" y="325422"/>
                  <a:pt x="682507" y="340273"/>
                  <a:pt x="706932" y="315850"/>
                </a:cubicBezTo>
                <a:cubicBezTo>
                  <a:pt x="728699" y="250549"/>
                  <a:pt x="698341" y="330168"/>
                  <a:pt x="729984" y="277429"/>
                </a:cubicBezTo>
                <a:cubicBezTo>
                  <a:pt x="734708" y="269555"/>
                  <a:pt x="743917" y="229383"/>
                  <a:pt x="745352" y="223641"/>
                </a:cubicBezTo>
                <a:cubicBezTo>
                  <a:pt x="743267" y="211132"/>
                  <a:pt x="738992" y="170699"/>
                  <a:pt x="729984" y="154485"/>
                </a:cubicBezTo>
                <a:cubicBezTo>
                  <a:pt x="685945" y="75215"/>
                  <a:pt x="708953" y="137492"/>
                  <a:pt x="691563" y="85329"/>
                </a:cubicBezTo>
                <a:cubicBezTo>
                  <a:pt x="689002" y="59715"/>
                  <a:pt x="694019" y="32148"/>
                  <a:pt x="683879" y="8488"/>
                </a:cubicBezTo>
                <a:cubicBezTo>
                  <a:pt x="680241" y="0"/>
                  <a:pt x="672641" y="23280"/>
                  <a:pt x="668511" y="31540"/>
                </a:cubicBezTo>
                <a:cubicBezTo>
                  <a:pt x="636698" y="95167"/>
                  <a:pt x="689501" y="11583"/>
                  <a:pt x="645459" y="77645"/>
                </a:cubicBezTo>
                <a:cubicBezTo>
                  <a:pt x="648020" y="85329"/>
                  <a:pt x="648083" y="94372"/>
                  <a:pt x="653143" y="100697"/>
                </a:cubicBezTo>
                <a:cubicBezTo>
                  <a:pt x="658912" y="107908"/>
                  <a:pt x="669665" y="109535"/>
                  <a:pt x="676195" y="116065"/>
                </a:cubicBezTo>
                <a:cubicBezTo>
                  <a:pt x="692984" y="132854"/>
                  <a:pt x="691563" y="132210"/>
                  <a:pt x="691563" y="146801"/>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33825" name="Freeform 29"/>
          <p:cNvSpPr>
            <a:spLocks noChangeArrowheads="1"/>
          </p:cNvSpPr>
          <p:nvPr/>
        </p:nvSpPr>
        <p:spPr bwMode="auto">
          <a:xfrm>
            <a:off x="7335838" y="3221038"/>
            <a:ext cx="347662" cy="493712"/>
          </a:xfrm>
          <a:custGeom>
            <a:avLst/>
            <a:gdLst>
              <a:gd name="T0" fmla="*/ 264263 w 347401"/>
              <a:gd name="T1" fmla="*/ 186981 h 493329"/>
              <a:gd name="T2" fmla="*/ 217914 w 347401"/>
              <a:gd name="T3" fmla="*/ 179255 h 493329"/>
              <a:gd name="T4" fmla="*/ 210190 w 347401"/>
              <a:gd name="T5" fmla="*/ 156078 h 493329"/>
              <a:gd name="T6" fmla="*/ 194742 w 347401"/>
              <a:gd name="T7" fmla="*/ 132900 h 493329"/>
              <a:gd name="T8" fmla="*/ 163844 w 347401"/>
              <a:gd name="T9" fmla="*/ 63366 h 493329"/>
              <a:gd name="T10" fmla="*/ 140669 w 347401"/>
              <a:gd name="T11" fmla="*/ 9284 h 493329"/>
              <a:gd name="T12" fmla="*/ 117496 w 347401"/>
              <a:gd name="T13" fmla="*/ 1558 h 493329"/>
              <a:gd name="T14" fmla="*/ 78873 w 347401"/>
              <a:gd name="T15" fmla="*/ 9284 h 493329"/>
              <a:gd name="T16" fmla="*/ 63425 w 347401"/>
              <a:gd name="T17" fmla="*/ 55640 h 493329"/>
              <a:gd name="T18" fmla="*/ 71147 w 347401"/>
              <a:gd name="T19" fmla="*/ 125174 h 493329"/>
              <a:gd name="T20" fmla="*/ 47976 w 347401"/>
              <a:gd name="T21" fmla="*/ 132900 h 493329"/>
              <a:gd name="T22" fmla="*/ 17079 w 347401"/>
              <a:gd name="T23" fmla="*/ 148352 h 493329"/>
              <a:gd name="T24" fmla="*/ 1627 w 347401"/>
              <a:gd name="T25" fmla="*/ 179255 h 493329"/>
              <a:gd name="T26" fmla="*/ 55702 w 347401"/>
              <a:gd name="T27" fmla="*/ 210158 h 493329"/>
              <a:gd name="T28" fmla="*/ 163844 w 347401"/>
              <a:gd name="T29" fmla="*/ 217884 h 493329"/>
              <a:gd name="T30" fmla="*/ 179291 w 347401"/>
              <a:gd name="T31" fmla="*/ 233336 h 493329"/>
              <a:gd name="T32" fmla="*/ 187016 w 347401"/>
              <a:gd name="T33" fmla="*/ 256514 h 493329"/>
              <a:gd name="T34" fmla="*/ 202466 w 347401"/>
              <a:gd name="T35" fmla="*/ 279691 h 493329"/>
              <a:gd name="T36" fmla="*/ 179291 w 347401"/>
              <a:gd name="T37" fmla="*/ 295143 h 493329"/>
              <a:gd name="T38" fmla="*/ 78873 w 347401"/>
              <a:gd name="T39" fmla="*/ 295143 h 493329"/>
              <a:gd name="T40" fmla="*/ 40250 w 347401"/>
              <a:gd name="T41" fmla="*/ 341499 h 493329"/>
              <a:gd name="T42" fmla="*/ 32524 w 347401"/>
              <a:gd name="T43" fmla="*/ 387854 h 493329"/>
              <a:gd name="T44" fmla="*/ 63425 w 347401"/>
              <a:gd name="T45" fmla="*/ 472839 h 493329"/>
              <a:gd name="T46" fmla="*/ 109770 w 347401"/>
              <a:gd name="T47" fmla="*/ 488291 h 493329"/>
              <a:gd name="T48" fmla="*/ 132946 w 347401"/>
              <a:gd name="T49" fmla="*/ 496016 h 493329"/>
              <a:gd name="T50" fmla="*/ 156119 w 347401"/>
              <a:gd name="T51" fmla="*/ 488291 h 493329"/>
              <a:gd name="T52" fmla="*/ 194742 w 347401"/>
              <a:gd name="T53" fmla="*/ 457386 h 493329"/>
              <a:gd name="T54" fmla="*/ 202466 w 347401"/>
              <a:gd name="T55" fmla="*/ 426483 h 493329"/>
              <a:gd name="T56" fmla="*/ 179291 w 347401"/>
              <a:gd name="T57" fmla="*/ 372402 h 493329"/>
              <a:gd name="T58" fmla="*/ 171568 w 347401"/>
              <a:gd name="T59" fmla="*/ 341499 h 493329"/>
              <a:gd name="T60" fmla="*/ 225639 w 347401"/>
              <a:gd name="T61" fmla="*/ 318321 h 493329"/>
              <a:gd name="T62" fmla="*/ 264263 w 347401"/>
              <a:gd name="T63" fmla="*/ 326047 h 493329"/>
              <a:gd name="T64" fmla="*/ 279712 w 347401"/>
              <a:gd name="T65" fmla="*/ 372402 h 493329"/>
              <a:gd name="T66" fmla="*/ 302885 w 347401"/>
              <a:gd name="T67" fmla="*/ 387854 h 493329"/>
              <a:gd name="T68" fmla="*/ 349232 w 347401"/>
              <a:gd name="T69" fmla="*/ 403305 h 493329"/>
              <a:gd name="T70" fmla="*/ 341507 w 347401"/>
              <a:gd name="T71" fmla="*/ 356950 h 493329"/>
              <a:gd name="T72" fmla="*/ 310609 w 347401"/>
              <a:gd name="T73" fmla="*/ 310595 h 493329"/>
              <a:gd name="T74" fmla="*/ 302885 w 347401"/>
              <a:gd name="T75" fmla="*/ 248788 h 493329"/>
              <a:gd name="T76" fmla="*/ 264263 w 347401"/>
              <a:gd name="T77" fmla="*/ 186981 h 49332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7401"/>
              <a:gd name="T118" fmla="*/ 0 h 493329"/>
              <a:gd name="T119" fmla="*/ 347401 w 347401"/>
              <a:gd name="T120" fmla="*/ 493329 h 49332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7401" h="493329">
                <a:moveTo>
                  <a:pt x="262877" y="185967"/>
                </a:moveTo>
                <a:cubicBezTo>
                  <a:pt x="248790" y="174441"/>
                  <a:pt x="230300" y="186013"/>
                  <a:pt x="216772" y="178283"/>
                </a:cubicBezTo>
                <a:cubicBezTo>
                  <a:pt x="209740" y="174265"/>
                  <a:pt x="212710" y="162476"/>
                  <a:pt x="209088" y="155231"/>
                </a:cubicBezTo>
                <a:cubicBezTo>
                  <a:pt x="204958" y="146971"/>
                  <a:pt x="197471" y="140618"/>
                  <a:pt x="193720" y="132179"/>
                </a:cubicBezTo>
                <a:cubicBezTo>
                  <a:pt x="157143" y="49881"/>
                  <a:pt x="197764" y="115193"/>
                  <a:pt x="162984" y="63023"/>
                </a:cubicBezTo>
                <a:cubicBezTo>
                  <a:pt x="158370" y="44566"/>
                  <a:pt x="156515" y="22501"/>
                  <a:pt x="139932" y="9235"/>
                </a:cubicBezTo>
                <a:cubicBezTo>
                  <a:pt x="133607" y="4175"/>
                  <a:pt x="124564" y="4112"/>
                  <a:pt x="116880" y="1551"/>
                </a:cubicBezTo>
                <a:cubicBezTo>
                  <a:pt x="104073" y="4112"/>
                  <a:pt x="87695" y="0"/>
                  <a:pt x="78460" y="9235"/>
                </a:cubicBezTo>
                <a:cubicBezTo>
                  <a:pt x="67005" y="20690"/>
                  <a:pt x="63092" y="55339"/>
                  <a:pt x="63092" y="55339"/>
                </a:cubicBezTo>
                <a:cubicBezTo>
                  <a:pt x="65653" y="78391"/>
                  <a:pt x="75325" y="101752"/>
                  <a:pt x="70776" y="124495"/>
                </a:cubicBezTo>
                <a:cubicBezTo>
                  <a:pt x="69188" y="132437"/>
                  <a:pt x="55169" y="128988"/>
                  <a:pt x="47724" y="132179"/>
                </a:cubicBezTo>
                <a:cubicBezTo>
                  <a:pt x="37196" y="136691"/>
                  <a:pt x="27233" y="142424"/>
                  <a:pt x="16988" y="147547"/>
                </a:cubicBezTo>
                <a:cubicBezTo>
                  <a:pt x="11865" y="157792"/>
                  <a:pt x="0" y="166943"/>
                  <a:pt x="1620" y="178283"/>
                </a:cubicBezTo>
                <a:cubicBezTo>
                  <a:pt x="4702" y="199855"/>
                  <a:pt x="40794" y="207395"/>
                  <a:pt x="55408" y="209019"/>
                </a:cubicBezTo>
                <a:cubicBezTo>
                  <a:pt x="91138" y="212989"/>
                  <a:pt x="127125" y="214142"/>
                  <a:pt x="162984" y="216703"/>
                </a:cubicBezTo>
                <a:cubicBezTo>
                  <a:pt x="168107" y="221826"/>
                  <a:pt x="174625" y="225860"/>
                  <a:pt x="178352" y="232072"/>
                </a:cubicBezTo>
                <a:cubicBezTo>
                  <a:pt x="182519" y="239017"/>
                  <a:pt x="182414" y="247879"/>
                  <a:pt x="186036" y="255124"/>
                </a:cubicBezTo>
                <a:cubicBezTo>
                  <a:pt x="190166" y="263384"/>
                  <a:pt x="196281" y="270492"/>
                  <a:pt x="201404" y="278176"/>
                </a:cubicBezTo>
                <a:cubicBezTo>
                  <a:pt x="193720" y="283299"/>
                  <a:pt x="187560" y="292836"/>
                  <a:pt x="178352" y="293544"/>
                </a:cubicBezTo>
                <a:cubicBezTo>
                  <a:pt x="34872" y="304581"/>
                  <a:pt x="144365" y="271576"/>
                  <a:pt x="78460" y="293544"/>
                </a:cubicBezTo>
                <a:cubicBezTo>
                  <a:pt x="67760" y="304244"/>
                  <a:pt x="45389" y="323601"/>
                  <a:pt x="40040" y="339648"/>
                </a:cubicBezTo>
                <a:cubicBezTo>
                  <a:pt x="35113" y="354428"/>
                  <a:pt x="34917" y="370384"/>
                  <a:pt x="32356" y="385752"/>
                </a:cubicBezTo>
                <a:cubicBezTo>
                  <a:pt x="36802" y="416872"/>
                  <a:pt x="32744" y="450045"/>
                  <a:pt x="63092" y="470277"/>
                </a:cubicBezTo>
                <a:cubicBezTo>
                  <a:pt x="76571" y="479263"/>
                  <a:pt x="93828" y="480522"/>
                  <a:pt x="109196" y="485645"/>
                </a:cubicBezTo>
                <a:lnTo>
                  <a:pt x="132248" y="493329"/>
                </a:lnTo>
                <a:cubicBezTo>
                  <a:pt x="139932" y="490768"/>
                  <a:pt x="148055" y="489267"/>
                  <a:pt x="155300" y="485645"/>
                </a:cubicBezTo>
                <a:cubicBezTo>
                  <a:pt x="174688" y="475951"/>
                  <a:pt x="179425" y="469204"/>
                  <a:pt x="193720" y="454908"/>
                </a:cubicBezTo>
                <a:cubicBezTo>
                  <a:pt x="196281" y="444663"/>
                  <a:pt x="201404" y="434733"/>
                  <a:pt x="201404" y="424172"/>
                </a:cubicBezTo>
                <a:cubicBezTo>
                  <a:pt x="201404" y="399362"/>
                  <a:pt x="190900" y="389206"/>
                  <a:pt x="178352" y="370384"/>
                </a:cubicBezTo>
                <a:cubicBezTo>
                  <a:pt x="175791" y="360139"/>
                  <a:pt x="167328" y="349667"/>
                  <a:pt x="170668" y="339648"/>
                </a:cubicBezTo>
                <a:cubicBezTo>
                  <a:pt x="175492" y="325176"/>
                  <a:pt x="215653" y="318797"/>
                  <a:pt x="224456" y="316596"/>
                </a:cubicBezTo>
                <a:cubicBezTo>
                  <a:pt x="237263" y="319157"/>
                  <a:pt x="253642" y="315045"/>
                  <a:pt x="262877" y="324280"/>
                </a:cubicBezTo>
                <a:cubicBezTo>
                  <a:pt x="274332" y="335735"/>
                  <a:pt x="264766" y="361398"/>
                  <a:pt x="278245" y="370384"/>
                </a:cubicBezTo>
                <a:cubicBezTo>
                  <a:pt x="285929" y="375507"/>
                  <a:pt x="292858" y="382001"/>
                  <a:pt x="301297" y="385752"/>
                </a:cubicBezTo>
                <a:cubicBezTo>
                  <a:pt x="316100" y="392331"/>
                  <a:pt x="347401" y="401120"/>
                  <a:pt x="347401" y="401120"/>
                </a:cubicBezTo>
                <a:cubicBezTo>
                  <a:pt x="344840" y="385752"/>
                  <a:pt x="345709" y="369398"/>
                  <a:pt x="339717" y="355016"/>
                </a:cubicBezTo>
                <a:cubicBezTo>
                  <a:pt x="332613" y="337967"/>
                  <a:pt x="308981" y="308912"/>
                  <a:pt x="308981" y="308912"/>
                </a:cubicBezTo>
                <a:cubicBezTo>
                  <a:pt x="306420" y="288421"/>
                  <a:pt x="308242" y="266887"/>
                  <a:pt x="301297" y="247440"/>
                </a:cubicBezTo>
                <a:cubicBezTo>
                  <a:pt x="291642" y="220407"/>
                  <a:pt x="276964" y="197493"/>
                  <a:pt x="262877" y="185967"/>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pic>
        <p:nvPicPr>
          <p:cNvPr id="536612" name="Picture 36" descr="scan0010"/>
          <p:cNvPicPr>
            <a:picLocks noChangeAspect="1" noChangeArrowheads="1"/>
          </p:cNvPicPr>
          <p:nvPr/>
        </p:nvPicPr>
        <p:blipFill>
          <a:blip r:embed="rId2">
            <a:extLst>
              <a:ext uri="{28A0092B-C50C-407E-A947-70E740481C1C}">
                <a14:useLocalDpi xmlns:a14="http://schemas.microsoft.com/office/drawing/2010/main" val="0"/>
              </a:ext>
            </a:extLst>
          </a:blip>
          <a:srcRect l="20959" t="19067" r="19917" b="37035"/>
          <a:stretch>
            <a:fillRect/>
          </a:stretch>
        </p:blipFill>
        <p:spPr bwMode="auto">
          <a:xfrm>
            <a:off x="5867400" y="1447800"/>
            <a:ext cx="4800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6613" name="Oval 37"/>
          <p:cNvSpPr>
            <a:spLocks noChangeArrowheads="1"/>
          </p:cNvSpPr>
          <p:nvPr/>
        </p:nvSpPr>
        <p:spPr bwMode="auto">
          <a:xfrm>
            <a:off x="8686800" y="5699125"/>
            <a:ext cx="533400" cy="533400"/>
          </a:xfrm>
          <a:prstGeom prst="ellipse">
            <a:avLst/>
          </a:prstGeom>
          <a:noFill/>
          <a:ln w="28575">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vi-VN" altLang="en-US" sz="1800">
              <a:solidFill>
                <a:srgbClr val="FFFFFF"/>
              </a:solidFill>
              <a:latin typeface="Calibri" panose="020F0502020204030204" pitchFamily="34" charset="0"/>
            </a:endParaRPr>
          </a:p>
        </p:txBody>
      </p:sp>
      <p:sp>
        <p:nvSpPr>
          <p:cNvPr id="536614" name="Oval 38"/>
          <p:cNvSpPr>
            <a:spLocks noChangeArrowheads="1"/>
          </p:cNvSpPr>
          <p:nvPr/>
        </p:nvSpPr>
        <p:spPr bwMode="auto">
          <a:xfrm>
            <a:off x="7931150" y="4429125"/>
            <a:ext cx="533400" cy="533400"/>
          </a:xfrm>
          <a:prstGeom prst="ellipse">
            <a:avLst/>
          </a:prstGeom>
          <a:noFill/>
          <a:ln w="28575">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vi-VN" altLang="en-US" sz="1800">
              <a:solidFill>
                <a:srgbClr val="FFFFFF"/>
              </a:solidFill>
              <a:latin typeface="Calibri" panose="020F0502020204030204" pitchFamily="34" charset="0"/>
            </a:endParaRPr>
          </a:p>
        </p:txBody>
      </p:sp>
      <p:sp>
        <p:nvSpPr>
          <p:cNvPr id="536615" name="Oval 39"/>
          <p:cNvSpPr>
            <a:spLocks noChangeArrowheads="1"/>
          </p:cNvSpPr>
          <p:nvPr/>
        </p:nvSpPr>
        <p:spPr bwMode="auto">
          <a:xfrm>
            <a:off x="7613650" y="4797425"/>
            <a:ext cx="609600" cy="609600"/>
          </a:xfrm>
          <a:prstGeom prst="ellipse">
            <a:avLst/>
          </a:prstGeom>
          <a:noFill/>
          <a:ln w="28575">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endParaRPr lang="vi-VN" altLang="en-US" sz="1800">
              <a:solidFill>
                <a:srgbClr val="FFFFFF"/>
              </a:solidFill>
              <a:latin typeface="Calibri" panose="020F0502020204030204" pitchFamily="34" charset="0"/>
            </a:endParaRPr>
          </a:p>
        </p:txBody>
      </p:sp>
      <p:sp>
        <p:nvSpPr>
          <p:cNvPr id="536616" name="Freeform 40"/>
          <p:cNvSpPr>
            <a:spLocks/>
          </p:cNvSpPr>
          <p:nvPr/>
        </p:nvSpPr>
        <p:spPr bwMode="auto">
          <a:xfrm>
            <a:off x="5219700" y="1447801"/>
            <a:ext cx="4686300" cy="4810125"/>
          </a:xfrm>
          <a:custGeom>
            <a:avLst/>
            <a:gdLst>
              <a:gd name="T0" fmla="*/ 2147483646 w 1748"/>
              <a:gd name="T1" fmla="*/ 2147483646 h 1715"/>
              <a:gd name="T2" fmla="*/ 2147483646 w 1748"/>
              <a:gd name="T3" fmla="*/ 2147483646 h 1715"/>
              <a:gd name="T4" fmla="*/ 2147483646 w 1748"/>
              <a:gd name="T5" fmla="*/ 2147483646 h 1715"/>
              <a:gd name="T6" fmla="*/ 2147483646 w 1748"/>
              <a:gd name="T7" fmla="*/ 2147483646 h 1715"/>
              <a:gd name="T8" fmla="*/ 2147483646 w 1748"/>
              <a:gd name="T9" fmla="*/ 2147483646 h 1715"/>
              <a:gd name="T10" fmla="*/ 2147483646 w 1748"/>
              <a:gd name="T11" fmla="*/ 2147483646 h 1715"/>
              <a:gd name="T12" fmla="*/ 2147483646 w 1748"/>
              <a:gd name="T13" fmla="*/ 2147483646 h 1715"/>
              <a:gd name="T14" fmla="*/ 2147483646 w 1748"/>
              <a:gd name="T15" fmla="*/ 2147483646 h 1715"/>
              <a:gd name="T16" fmla="*/ 2147483646 w 1748"/>
              <a:gd name="T17" fmla="*/ 2147483646 h 1715"/>
              <a:gd name="T18" fmla="*/ 2147483646 w 1748"/>
              <a:gd name="T19" fmla="*/ 2147483646 h 1715"/>
              <a:gd name="T20" fmla="*/ 2147483646 w 1748"/>
              <a:gd name="T21" fmla="*/ 2147483646 h 1715"/>
              <a:gd name="T22" fmla="*/ 2147483646 w 1748"/>
              <a:gd name="T23" fmla="*/ 2147483646 h 1715"/>
              <a:gd name="T24" fmla="*/ 2147483646 w 1748"/>
              <a:gd name="T25" fmla="*/ 2147483646 h 1715"/>
              <a:gd name="T26" fmla="*/ 2147483646 w 1748"/>
              <a:gd name="T27" fmla="*/ 2147483646 h 1715"/>
              <a:gd name="T28" fmla="*/ 2147483646 w 1748"/>
              <a:gd name="T29" fmla="*/ 2147483646 h 1715"/>
              <a:gd name="T30" fmla="*/ 2147483646 w 1748"/>
              <a:gd name="T31" fmla="*/ 2147483646 h 1715"/>
              <a:gd name="T32" fmla="*/ 2147483646 w 1748"/>
              <a:gd name="T33" fmla="*/ 2147483646 h 1715"/>
              <a:gd name="T34" fmla="*/ 2147483646 w 1748"/>
              <a:gd name="T35" fmla="*/ 2147483646 h 1715"/>
              <a:gd name="T36" fmla="*/ 2147483646 w 1748"/>
              <a:gd name="T37" fmla="*/ 2147483646 h 1715"/>
              <a:gd name="T38" fmla="*/ 2147483646 w 1748"/>
              <a:gd name="T39" fmla="*/ 2147483646 h 1715"/>
              <a:gd name="T40" fmla="*/ 2147483646 w 1748"/>
              <a:gd name="T41" fmla="*/ 2147483646 h 1715"/>
              <a:gd name="T42" fmla="*/ 2147483646 w 1748"/>
              <a:gd name="T43" fmla="*/ 2147483646 h 1715"/>
              <a:gd name="T44" fmla="*/ 2147483646 w 1748"/>
              <a:gd name="T45" fmla="*/ 2147483646 h 1715"/>
              <a:gd name="T46" fmla="*/ 2147483646 w 1748"/>
              <a:gd name="T47" fmla="*/ 2147483646 h 1715"/>
              <a:gd name="T48" fmla="*/ 2147483646 w 1748"/>
              <a:gd name="T49" fmla="*/ 2147483646 h 1715"/>
              <a:gd name="T50" fmla="*/ 2147483646 w 1748"/>
              <a:gd name="T51" fmla="*/ 2147483646 h 1715"/>
              <a:gd name="T52" fmla="*/ 2147483646 w 1748"/>
              <a:gd name="T53" fmla="*/ 2147483646 h 1715"/>
              <a:gd name="T54" fmla="*/ 2147483646 w 1748"/>
              <a:gd name="T55" fmla="*/ 2147483646 h 1715"/>
              <a:gd name="T56" fmla="*/ 2147483646 w 1748"/>
              <a:gd name="T57" fmla="*/ 2147483646 h 1715"/>
              <a:gd name="T58" fmla="*/ 2147483646 w 1748"/>
              <a:gd name="T59" fmla="*/ 2147483646 h 1715"/>
              <a:gd name="T60" fmla="*/ 2147483646 w 1748"/>
              <a:gd name="T61" fmla="*/ 2147483646 h 1715"/>
              <a:gd name="T62" fmla="*/ 2147483646 w 1748"/>
              <a:gd name="T63" fmla="*/ 2147483646 h 1715"/>
              <a:gd name="T64" fmla="*/ 2147483646 w 1748"/>
              <a:gd name="T65" fmla="*/ 2147483646 h 1715"/>
              <a:gd name="T66" fmla="*/ 2147483646 w 1748"/>
              <a:gd name="T67" fmla="*/ 2147483646 h 1715"/>
              <a:gd name="T68" fmla="*/ 2147483646 w 1748"/>
              <a:gd name="T69" fmla="*/ 2147483646 h 1715"/>
              <a:gd name="T70" fmla="*/ 2147483646 w 1748"/>
              <a:gd name="T71" fmla="*/ 2147483646 h 1715"/>
              <a:gd name="T72" fmla="*/ 2147483646 w 1748"/>
              <a:gd name="T73" fmla="*/ 2147483646 h 1715"/>
              <a:gd name="T74" fmla="*/ 2147483646 w 1748"/>
              <a:gd name="T75" fmla="*/ 2147483646 h 1715"/>
              <a:gd name="T76" fmla="*/ 2147483646 w 1748"/>
              <a:gd name="T77" fmla="*/ 2147483646 h 1715"/>
              <a:gd name="T78" fmla="*/ 2147483646 w 1748"/>
              <a:gd name="T79" fmla="*/ 2147483646 h 1715"/>
              <a:gd name="T80" fmla="*/ 2147483646 w 1748"/>
              <a:gd name="T81" fmla="*/ 2147483646 h 1715"/>
              <a:gd name="T82" fmla="*/ 2147483646 w 1748"/>
              <a:gd name="T83" fmla="*/ 2147483646 h 1715"/>
              <a:gd name="T84" fmla="*/ 2147483646 w 1748"/>
              <a:gd name="T85" fmla="*/ 2147483646 h 1715"/>
              <a:gd name="T86" fmla="*/ 2147483646 w 1748"/>
              <a:gd name="T87" fmla="*/ 2147483646 h 1715"/>
              <a:gd name="T88" fmla="*/ 2147483646 w 1748"/>
              <a:gd name="T89" fmla="*/ 2147483646 h 1715"/>
              <a:gd name="T90" fmla="*/ 2147483646 w 1748"/>
              <a:gd name="T91" fmla="*/ 2147483646 h 1715"/>
              <a:gd name="T92" fmla="*/ 2147483646 w 1748"/>
              <a:gd name="T93" fmla="*/ 2147483646 h 1715"/>
              <a:gd name="T94" fmla="*/ 2147483646 w 1748"/>
              <a:gd name="T95" fmla="*/ 2147483646 h 1715"/>
              <a:gd name="T96" fmla="*/ 2147483646 w 1748"/>
              <a:gd name="T97" fmla="*/ 2147483646 h 1715"/>
              <a:gd name="T98" fmla="*/ 2147483646 w 1748"/>
              <a:gd name="T99" fmla="*/ 2147483646 h 1715"/>
              <a:gd name="T100" fmla="*/ 2147483646 w 1748"/>
              <a:gd name="T101" fmla="*/ 2147483646 h 1715"/>
              <a:gd name="T102" fmla="*/ 2147483646 w 1748"/>
              <a:gd name="T103" fmla="*/ 2147483646 h 17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48" h="1715">
                <a:moveTo>
                  <a:pt x="1446" y="22"/>
                </a:moveTo>
                <a:cubicBezTo>
                  <a:pt x="1452" y="38"/>
                  <a:pt x="1462" y="53"/>
                  <a:pt x="1464" y="70"/>
                </a:cubicBezTo>
                <a:cubicBezTo>
                  <a:pt x="1479" y="195"/>
                  <a:pt x="1427" y="229"/>
                  <a:pt x="1530" y="244"/>
                </a:cubicBezTo>
                <a:cubicBezTo>
                  <a:pt x="1573" y="273"/>
                  <a:pt x="1556" y="258"/>
                  <a:pt x="1584" y="286"/>
                </a:cubicBezTo>
                <a:cubicBezTo>
                  <a:pt x="1591" y="321"/>
                  <a:pt x="1595" y="345"/>
                  <a:pt x="1620" y="370"/>
                </a:cubicBezTo>
                <a:cubicBezTo>
                  <a:pt x="1631" y="403"/>
                  <a:pt x="1623" y="438"/>
                  <a:pt x="1596" y="460"/>
                </a:cubicBezTo>
                <a:cubicBezTo>
                  <a:pt x="1581" y="473"/>
                  <a:pt x="1542" y="484"/>
                  <a:pt x="1542" y="484"/>
                </a:cubicBezTo>
                <a:cubicBezTo>
                  <a:pt x="1522" y="504"/>
                  <a:pt x="1509" y="529"/>
                  <a:pt x="1500" y="556"/>
                </a:cubicBezTo>
                <a:cubicBezTo>
                  <a:pt x="1510" y="685"/>
                  <a:pt x="1484" y="609"/>
                  <a:pt x="1560" y="634"/>
                </a:cubicBezTo>
                <a:cubicBezTo>
                  <a:pt x="1564" y="646"/>
                  <a:pt x="1568" y="658"/>
                  <a:pt x="1572" y="670"/>
                </a:cubicBezTo>
                <a:cubicBezTo>
                  <a:pt x="1579" y="692"/>
                  <a:pt x="1616" y="681"/>
                  <a:pt x="1638" y="688"/>
                </a:cubicBezTo>
                <a:cubicBezTo>
                  <a:pt x="1654" y="712"/>
                  <a:pt x="1645" y="729"/>
                  <a:pt x="1650" y="760"/>
                </a:cubicBezTo>
                <a:cubicBezTo>
                  <a:pt x="1687" y="745"/>
                  <a:pt x="1711" y="743"/>
                  <a:pt x="1740" y="772"/>
                </a:cubicBezTo>
                <a:cubicBezTo>
                  <a:pt x="1727" y="823"/>
                  <a:pt x="1745" y="771"/>
                  <a:pt x="1716" y="814"/>
                </a:cubicBezTo>
                <a:cubicBezTo>
                  <a:pt x="1711" y="821"/>
                  <a:pt x="1706" y="850"/>
                  <a:pt x="1704" y="856"/>
                </a:cubicBezTo>
                <a:cubicBezTo>
                  <a:pt x="1701" y="863"/>
                  <a:pt x="1676" y="895"/>
                  <a:pt x="1674" y="898"/>
                </a:cubicBezTo>
                <a:cubicBezTo>
                  <a:pt x="1669" y="936"/>
                  <a:pt x="1648" y="1014"/>
                  <a:pt x="1626" y="1048"/>
                </a:cubicBezTo>
                <a:cubicBezTo>
                  <a:pt x="1628" y="1056"/>
                  <a:pt x="1626" y="1067"/>
                  <a:pt x="1632" y="1072"/>
                </a:cubicBezTo>
                <a:cubicBezTo>
                  <a:pt x="1642" y="1080"/>
                  <a:pt x="1668" y="1084"/>
                  <a:pt x="1668" y="1084"/>
                </a:cubicBezTo>
                <a:cubicBezTo>
                  <a:pt x="1688" y="1104"/>
                  <a:pt x="1708" y="1118"/>
                  <a:pt x="1728" y="1138"/>
                </a:cubicBezTo>
                <a:cubicBezTo>
                  <a:pt x="1740" y="1174"/>
                  <a:pt x="1725" y="1210"/>
                  <a:pt x="1716" y="1246"/>
                </a:cubicBezTo>
                <a:cubicBezTo>
                  <a:pt x="1713" y="1260"/>
                  <a:pt x="1713" y="1274"/>
                  <a:pt x="1710" y="1288"/>
                </a:cubicBezTo>
                <a:cubicBezTo>
                  <a:pt x="1707" y="1300"/>
                  <a:pt x="1698" y="1324"/>
                  <a:pt x="1698" y="1324"/>
                </a:cubicBezTo>
                <a:cubicBezTo>
                  <a:pt x="1700" y="1344"/>
                  <a:pt x="1698" y="1365"/>
                  <a:pt x="1704" y="1384"/>
                </a:cubicBezTo>
                <a:cubicBezTo>
                  <a:pt x="1706" y="1392"/>
                  <a:pt x="1718" y="1395"/>
                  <a:pt x="1722" y="1402"/>
                </a:cubicBezTo>
                <a:cubicBezTo>
                  <a:pt x="1728" y="1413"/>
                  <a:pt x="1734" y="1438"/>
                  <a:pt x="1734" y="1438"/>
                </a:cubicBezTo>
                <a:cubicBezTo>
                  <a:pt x="1736" y="1462"/>
                  <a:pt x="1737" y="1486"/>
                  <a:pt x="1740" y="1510"/>
                </a:cubicBezTo>
                <a:cubicBezTo>
                  <a:pt x="1741" y="1516"/>
                  <a:pt x="1748" y="1522"/>
                  <a:pt x="1746" y="1528"/>
                </a:cubicBezTo>
                <a:cubicBezTo>
                  <a:pt x="1743" y="1535"/>
                  <a:pt x="1734" y="1537"/>
                  <a:pt x="1728" y="1540"/>
                </a:cubicBezTo>
                <a:cubicBezTo>
                  <a:pt x="1712" y="1549"/>
                  <a:pt x="1696" y="1556"/>
                  <a:pt x="1680" y="1564"/>
                </a:cubicBezTo>
                <a:cubicBezTo>
                  <a:pt x="1672" y="1568"/>
                  <a:pt x="1669" y="1578"/>
                  <a:pt x="1662" y="1582"/>
                </a:cubicBezTo>
                <a:cubicBezTo>
                  <a:pt x="1637" y="1596"/>
                  <a:pt x="1599" y="1597"/>
                  <a:pt x="1572" y="1606"/>
                </a:cubicBezTo>
                <a:cubicBezTo>
                  <a:pt x="1546" y="1632"/>
                  <a:pt x="1537" y="1666"/>
                  <a:pt x="1500" y="1678"/>
                </a:cubicBezTo>
                <a:cubicBezTo>
                  <a:pt x="1468" y="1673"/>
                  <a:pt x="1452" y="1661"/>
                  <a:pt x="1422" y="1654"/>
                </a:cubicBezTo>
                <a:cubicBezTo>
                  <a:pt x="1414" y="1656"/>
                  <a:pt x="1406" y="1658"/>
                  <a:pt x="1398" y="1660"/>
                </a:cubicBezTo>
                <a:cubicBezTo>
                  <a:pt x="1386" y="1664"/>
                  <a:pt x="1362" y="1672"/>
                  <a:pt x="1362" y="1672"/>
                </a:cubicBezTo>
                <a:cubicBezTo>
                  <a:pt x="1333" y="1715"/>
                  <a:pt x="1328" y="1704"/>
                  <a:pt x="1296" y="1672"/>
                </a:cubicBezTo>
                <a:cubicBezTo>
                  <a:pt x="1308" y="1664"/>
                  <a:pt x="1342" y="1658"/>
                  <a:pt x="1332" y="1648"/>
                </a:cubicBezTo>
                <a:cubicBezTo>
                  <a:pt x="1292" y="1608"/>
                  <a:pt x="1312" y="1617"/>
                  <a:pt x="1278" y="1606"/>
                </a:cubicBezTo>
                <a:cubicBezTo>
                  <a:pt x="1267" y="1561"/>
                  <a:pt x="1249" y="1573"/>
                  <a:pt x="1218" y="1594"/>
                </a:cubicBezTo>
                <a:cubicBezTo>
                  <a:pt x="1222" y="1600"/>
                  <a:pt x="1225" y="1606"/>
                  <a:pt x="1230" y="1612"/>
                </a:cubicBezTo>
                <a:cubicBezTo>
                  <a:pt x="1235" y="1619"/>
                  <a:pt x="1253" y="1623"/>
                  <a:pt x="1248" y="1630"/>
                </a:cubicBezTo>
                <a:cubicBezTo>
                  <a:pt x="1236" y="1646"/>
                  <a:pt x="1208" y="1636"/>
                  <a:pt x="1188" y="1642"/>
                </a:cubicBezTo>
                <a:cubicBezTo>
                  <a:pt x="1176" y="1646"/>
                  <a:pt x="1152" y="1654"/>
                  <a:pt x="1152" y="1654"/>
                </a:cubicBezTo>
                <a:cubicBezTo>
                  <a:pt x="1160" y="1630"/>
                  <a:pt x="1147" y="1602"/>
                  <a:pt x="1134" y="1642"/>
                </a:cubicBezTo>
                <a:cubicBezTo>
                  <a:pt x="1137" y="1652"/>
                  <a:pt x="1151" y="1676"/>
                  <a:pt x="1122" y="1654"/>
                </a:cubicBezTo>
                <a:cubicBezTo>
                  <a:pt x="1102" y="1638"/>
                  <a:pt x="1089" y="1614"/>
                  <a:pt x="1068" y="1600"/>
                </a:cubicBezTo>
                <a:cubicBezTo>
                  <a:pt x="1056" y="1592"/>
                  <a:pt x="1032" y="1576"/>
                  <a:pt x="1032" y="1576"/>
                </a:cubicBezTo>
                <a:cubicBezTo>
                  <a:pt x="1004" y="1585"/>
                  <a:pt x="997" y="1613"/>
                  <a:pt x="972" y="1630"/>
                </a:cubicBezTo>
                <a:cubicBezTo>
                  <a:pt x="961" y="1598"/>
                  <a:pt x="976" y="1572"/>
                  <a:pt x="942" y="1606"/>
                </a:cubicBezTo>
                <a:cubicBezTo>
                  <a:pt x="940" y="1616"/>
                  <a:pt x="944" y="1630"/>
                  <a:pt x="936" y="1636"/>
                </a:cubicBezTo>
                <a:cubicBezTo>
                  <a:pt x="926" y="1644"/>
                  <a:pt x="901" y="1621"/>
                  <a:pt x="894" y="1618"/>
                </a:cubicBezTo>
                <a:cubicBezTo>
                  <a:pt x="876" y="1611"/>
                  <a:pt x="836" y="1626"/>
                  <a:pt x="840" y="1600"/>
                </a:cubicBezTo>
                <a:cubicBezTo>
                  <a:pt x="810" y="1690"/>
                  <a:pt x="836" y="1647"/>
                  <a:pt x="768" y="1624"/>
                </a:cubicBezTo>
                <a:cubicBezTo>
                  <a:pt x="784" y="1601"/>
                  <a:pt x="784" y="1591"/>
                  <a:pt x="756" y="1582"/>
                </a:cubicBezTo>
                <a:cubicBezTo>
                  <a:pt x="748" y="1540"/>
                  <a:pt x="725" y="1509"/>
                  <a:pt x="690" y="1486"/>
                </a:cubicBezTo>
                <a:cubicBezTo>
                  <a:pt x="628" y="1488"/>
                  <a:pt x="564" y="1476"/>
                  <a:pt x="504" y="1492"/>
                </a:cubicBezTo>
                <a:cubicBezTo>
                  <a:pt x="488" y="1496"/>
                  <a:pt x="507" y="1534"/>
                  <a:pt x="492" y="1540"/>
                </a:cubicBezTo>
                <a:cubicBezTo>
                  <a:pt x="468" y="1550"/>
                  <a:pt x="440" y="1532"/>
                  <a:pt x="414" y="1528"/>
                </a:cubicBezTo>
                <a:cubicBezTo>
                  <a:pt x="384" y="1508"/>
                  <a:pt x="373" y="1498"/>
                  <a:pt x="336" y="1492"/>
                </a:cubicBezTo>
                <a:cubicBezTo>
                  <a:pt x="303" y="1437"/>
                  <a:pt x="254" y="1408"/>
                  <a:pt x="192" y="1396"/>
                </a:cubicBezTo>
                <a:cubicBezTo>
                  <a:pt x="148" y="1352"/>
                  <a:pt x="106" y="1305"/>
                  <a:pt x="54" y="1270"/>
                </a:cubicBezTo>
                <a:cubicBezTo>
                  <a:pt x="63" y="1235"/>
                  <a:pt x="57" y="1237"/>
                  <a:pt x="36" y="1210"/>
                </a:cubicBezTo>
                <a:cubicBezTo>
                  <a:pt x="27" y="1199"/>
                  <a:pt x="20" y="1186"/>
                  <a:pt x="12" y="1174"/>
                </a:cubicBezTo>
                <a:cubicBezTo>
                  <a:pt x="8" y="1168"/>
                  <a:pt x="0" y="1156"/>
                  <a:pt x="0" y="1156"/>
                </a:cubicBezTo>
                <a:cubicBezTo>
                  <a:pt x="36" y="1132"/>
                  <a:pt x="4" y="1149"/>
                  <a:pt x="72" y="1138"/>
                </a:cubicBezTo>
                <a:cubicBezTo>
                  <a:pt x="90" y="1135"/>
                  <a:pt x="110" y="1122"/>
                  <a:pt x="126" y="1114"/>
                </a:cubicBezTo>
                <a:cubicBezTo>
                  <a:pt x="183" y="1085"/>
                  <a:pt x="87" y="1121"/>
                  <a:pt x="180" y="1090"/>
                </a:cubicBezTo>
                <a:cubicBezTo>
                  <a:pt x="186" y="1088"/>
                  <a:pt x="198" y="1084"/>
                  <a:pt x="198" y="1084"/>
                </a:cubicBezTo>
                <a:cubicBezTo>
                  <a:pt x="206" y="1078"/>
                  <a:pt x="212" y="1063"/>
                  <a:pt x="222" y="1066"/>
                </a:cubicBezTo>
                <a:cubicBezTo>
                  <a:pt x="246" y="1073"/>
                  <a:pt x="240" y="1127"/>
                  <a:pt x="246" y="1138"/>
                </a:cubicBezTo>
                <a:cubicBezTo>
                  <a:pt x="254" y="1153"/>
                  <a:pt x="282" y="1174"/>
                  <a:pt x="282" y="1174"/>
                </a:cubicBezTo>
                <a:cubicBezTo>
                  <a:pt x="293" y="1206"/>
                  <a:pt x="314" y="1227"/>
                  <a:pt x="342" y="1246"/>
                </a:cubicBezTo>
                <a:cubicBezTo>
                  <a:pt x="350" y="1244"/>
                  <a:pt x="361" y="1247"/>
                  <a:pt x="366" y="1240"/>
                </a:cubicBezTo>
                <a:cubicBezTo>
                  <a:pt x="373" y="1230"/>
                  <a:pt x="360" y="1207"/>
                  <a:pt x="372" y="1204"/>
                </a:cubicBezTo>
                <a:lnTo>
                  <a:pt x="438" y="1270"/>
                </a:lnTo>
                <a:lnTo>
                  <a:pt x="534" y="1270"/>
                </a:lnTo>
                <a:cubicBezTo>
                  <a:pt x="550" y="1286"/>
                  <a:pt x="561" y="1311"/>
                  <a:pt x="582" y="1318"/>
                </a:cubicBezTo>
                <a:cubicBezTo>
                  <a:pt x="594" y="1322"/>
                  <a:pt x="573" y="1294"/>
                  <a:pt x="570" y="1282"/>
                </a:cubicBezTo>
                <a:cubicBezTo>
                  <a:pt x="567" y="1266"/>
                  <a:pt x="578" y="1284"/>
                  <a:pt x="564" y="1234"/>
                </a:cubicBezTo>
                <a:cubicBezTo>
                  <a:pt x="554" y="1198"/>
                  <a:pt x="532" y="1163"/>
                  <a:pt x="534" y="1126"/>
                </a:cubicBezTo>
                <a:cubicBezTo>
                  <a:pt x="535" y="1113"/>
                  <a:pt x="570" y="1114"/>
                  <a:pt x="570" y="1114"/>
                </a:cubicBezTo>
                <a:cubicBezTo>
                  <a:pt x="594" y="1041"/>
                  <a:pt x="485" y="1001"/>
                  <a:pt x="438" y="970"/>
                </a:cubicBezTo>
                <a:cubicBezTo>
                  <a:pt x="418" y="957"/>
                  <a:pt x="402" y="938"/>
                  <a:pt x="384" y="922"/>
                </a:cubicBezTo>
                <a:cubicBezTo>
                  <a:pt x="370" y="910"/>
                  <a:pt x="324" y="873"/>
                  <a:pt x="312" y="856"/>
                </a:cubicBezTo>
                <a:cubicBezTo>
                  <a:pt x="299" y="838"/>
                  <a:pt x="288" y="796"/>
                  <a:pt x="288" y="796"/>
                </a:cubicBezTo>
                <a:cubicBezTo>
                  <a:pt x="297" y="768"/>
                  <a:pt x="320" y="753"/>
                  <a:pt x="330" y="724"/>
                </a:cubicBezTo>
                <a:cubicBezTo>
                  <a:pt x="328" y="696"/>
                  <a:pt x="330" y="667"/>
                  <a:pt x="324" y="640"/>
                </a:cubicBezTo>
                <a:cubicBezTo>
                  <a:pt x="321" y="627"/>
                  <a:pt x="280" y="602"/>
                  <a:pt x="270" y="592"/>
                </a:cubicBezTo>
                <a:cubicBezTo>
                  <a:pt x="276" y="538"/>
                  <a:pt x="268" y="526"/>
                  <a:pt x="318" y="538"/>
                </a:cubicBezTo>
                <a:cubicBezTo>
                  <a:pt x="398" y="528"/>
                  <a:pt x="357" y="537"/>
                  <a:pt x="384" y="484"/>
                </a:cubicBezTo>
                <a:cubicBezTo>
                  <a:pt x="394" y="464"/>
                  <a:pt x="438" y="442"/>
                  <a:pt x="438" y="442"/>
                </a:cubicBezTo>
                <a:cubicBezTo>
                  <a:pt x="478" y="444"/>
                  <a:pt x="519" y="438"/>
                  <a:pt x="558" y="448"/>
                </a:cubicBezTo>
                <a:cubicBezTo>
                  <a:pt x="584" y="455"/>
                  <a:pt x="592" y="493"/>
                  <a:pt x="618" y="502"/>
                </a:cubicBezTo>
                <a:cubicBezTo>
                  <a:pt x="658" y="515"/>
                  <a:pt x="702" y="511"/>
                  <a:pt x="744" y="514"/>
                </a:cubicBezTo>
                <a:cubicBezTo>
                  <a:pt x="771" y="433"/>
                  <a:pt x="781" y="342"/>
                  <a:pt x="792" y="256"/>
                </a:cubicBezTo>
                <a:cubicBezTo>
                  <a:pt x="884" y="263"/>
                  <a:pt x="957" y="261"/>
                  <a:pt x="1044" y="232"/>
                </a:cubicBezTo>
                <a:cubicBezTo>
                  <a:pt x="1051" y="210"/>
                  <a:pt x="1051" y="185"/>
                  <a:pt x="1074" y="172"/>
                </a:cubicBezTo>
                <a:cubicBezTo>
                  <a:pt x="1085" y="166"/>
                  <a:pt x="1110" y="160"/>
                  <a:pt x="1110" y="160"/>
                </a:cubicBezTo>
                <a:cubicBezTo>
                  <a:pt x="1207" y="209"/>
                  <a:pt x="1268" y="162"/>
                  <a:pt x="1344" y="124"/>
                </a:cubicBezTo>
                <a:cubicBezTo>
                  <a:pt x="1363" y="115"/>
                  <a:pt x="1382" y="96"/>
                  <a:pt x="1398" y="82"/>
                </a:cubicBezTo>
                <a:cubicBezTo>
                  <a:pt x="1411" y="71"/>
                  <a:pt x="1434" y="46"/>
                  <a:pt x="1434" y="46"/>
                </a:cubicBezTo>
                <a:cubicBezTo>
                  <a:pt x="1436" y="36"/>
                  <a:pt x="1431" y="21"/>
                  <a:pt x="1440" y="16"/>
                </a:cubicBezTo>
                <a:cubicBezTo>
                  <a:pt x="1471" y="0"/>
                  <a:pt x="1454" y="54"/>
                  <a:pt x="1452" y="52"/>
                </a:cubicBezTo>
                <a:cubicBezTo>
                  <a:pt x="1445" y="45"/>
                  <a:pt x="1448" y="32"/>
                  <a:pt x="1446" y="22"/>
                </a:cubicBezTo>
                <a:close/>
              </a:path>
            </a:pathLst>
          </a:custGeom>
          <a:noFill/>
          <a:ln w="57150" cmpd="sng">
            <a:solidFill>
              <a:srgbClr val="99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6617" name="Rectangle 41"/>
          <p:cNvSpPr>
            <a:spLocks noChangeArrowheads="1"/>
          </p:cNvSpPr>
          <p:nvPr/>
        </p:nvSpPr>
        <p:spPr bwMode="auto">
          <a:xfrm>
            <a:off x="7766050" y="5089525"/>
            <a:ext cx="1143000"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900" b="1" dirty="0">
                <a:solidFill>
                  <a:srgbClr val="FF0066"/>
                </a:solidFill>
                <a:effectLst>
                  <a:outerShdw blurRad="38100" dist="38100" dir="2700000" algn="tl">
                    <a:srgbClr val="FFFFFF"/>
                  </a:outerShdw>
                </a:effectLst>
                <a:latin typeface="Times New Roman" pitchFamily="18" charset="0"/>
              </a:rPr>
              <a:t>TP.HỒ CHÍ MINH</a:t>
            </a:r>
          </a:p>
        </p:txBody>
      </p:sp>
      <p:sp>
        <p:nvSpPr>
          <p:cNvPr id="536618" name="Rectangle 42"/>
          <p:cNvSpPr>
            <a:spLocks noChangeArrowheads="1"/>
          </p:cNvSpPr>
          <p:nvPr/>
        </p:nvSpPr>
        <p:spPr bwMode="auto">
          <a:xfrm>
            <a:off x="8240713" y="4648200"/>
            <a:ext cx="754062"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900" b="1" dirty="0">
                <a:solidFill>
                  <a:srgbClr val="FF0066"/>
                </a:solidFill>
                <a:effectLst>
                  <a:outerShdw blurRad="38100" dist="38100" dir="2700000" algn="tl">
                    <a:srgbClr val="FFFFFF"/>
                  </a:outerShdw>
                </a:effectLst>
                <a:latin typeface="Times New Roman" pitchFamily="18" charset="0"/>
              </a:rPr>
              <a:t>BIÊN HÒA</a:t>
            </a:r>
          </a:p>
        </p:txBody>
      </p:sp>
      <p:sp>
        <p:nvSpPr>
          <p:cNvPr id="536619" name="Rectangle 43"/>
          <p:cNvSpPr>
            <a:spLocks noChangeArrowheads="1"/>
          </p:cNvSpPr>
          <p:nvPr/>
        </p:nvSpPr>
        <p:spPr bwMode="auto">
          <a:xfrm>
            <a:off x="8839201" y="5724525"/>
            <a:ext cx="790575"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900" b="1">
                <a:solidFill>
                  <a:srgbClr val="FF0066"/>
                </a:solidFill>
                <a:effectLst>
                  <a:outerShdw blurRad="38100" dist="38100" dir="2700000" algn="tl">
                    <a:srgbClr val="FFFFFF"/>
                  </a:outerShdw>
                </a:effectLst>
                <a:latin typeface="Times New Roman" pitchFamily="18" charset="0"/>
              </a:rPr>
              <a:t>VŨNG TÀU</a:t>
            </a:r>
          </a:p>
        </p:txBody>
      </p:sp>
      <p:sp>
        <p:nvSpPr>
          <p:cNvPr id="536620" name="Rectangle 44"/>
          <p:cNvSpPr>
            <a:spLocks noChangeArrowheads="1"/>
          </p:cNvSpPr>
          <p:nvPr/>
        </p:nvSpPr>
        <p:spPr bwMode="auto">
          <a:xfrm>
            <a:off x="6248401" y="2981325"/>
            <a:ext cx="752475"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900" b="1">
                <a:solidFill>
                  <a:srgbClr val="CC0000"/>
                </a:solidFill>
                <a:effectLst>
                  <a:outerShdw blurRad="38100" dist="38100" dir="2700000" algn="tl">
                    <a:srgbClr val="FFFFFF"/>
                  </a:outerShdw>
                </a:effectLst>
                <a:latin typeface="Times New Roman" pitchFamily="18" charset="0"/>
              </a:rPr>
              <a:t>TÂY NINH</a:t>
            </a:r>
          </a:p>
        </p:txBody>
      </p:sp>
      <p:sp>
        <p:nvSpPr>
          <p:cNvPr id="536621" name="Rectangle 45"/>
          <p:cNvSpPr>
            <a:spLocks noChangeArrowheads="1"/>
          </p:cNvSpPr>
          <p:nvPr/>
        </p:nvSpPr>
        <p:spPr bwMode="auto">
          <a:xfrm>
            <a:off x="6858000" y="5114925"/>
            <a:ext cx="763588" cy="2286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900" b="1">
                <a:solidFill>
                  <a:srgbClr val="CC0000"/>
                </a:solidFill>
                <a:effectLst>
                  <a:outerShdw blurRad="38100" dist="38100" dir="2700000" algn="tl">
                    <a:srgbClr val="FFFFFF"/>
                  </a:outerShdw>
                </a:effectLst>
                <a:latin typeface="Times New Roman" pitchFamily="18" charset="0"/>
              </a:rPr>
              <a:t>LONG AN</a:t>
            </a:r>
          </a:p>
        </p:txBody>
      </p:sp>
      <p:sp>
        <p:nvSpPr>
          <p:cNvPr id="536622" name="Rectangle 46"/>
          <p:cNvSpPr>
            <a:spLocks noChangeArrowheads="1"/>
          </p:cNvSpPr>
          <p:nvPr/>
        </p:nvSpPr>
        <p:spPr bwMode="auto">
          <a:xfrm>
            <a:off x="7381875" y="3794125"/>
            <a:ext cx="941388"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900" b="1" dirty="0">
                <a:solidFill>
                  <a:srgbClr val="CC0000"/>
                </a:solidFill>
                <a:effectLst>
                  <a:outerShdw blurRad="38100" dist="38100" dir="2700000" algn="tl">
                    <a:srgbClr val="FFFFFF"/>
                  </a:outerShdw>
                </a:effectLst>
                <a:latin typeface="Times New Roman" pitchFamily="18" charset="0"/>
              </a:rPr>
              <a:t>B</a:t>
            </a:r>
            <a:r>
              <a:rPr lang="en-US" sz="900" b="1" dirty="0">
                <a:solidFill>
                  <a:srgbClr val="CC0000"/>
                </a:solidFill>
                <a:latin typeface="Times New Roman" pitchFamily="18" charset="0"/>
              </a:rPr>
              <a:t>ÌNH</a:t>
            </a:r>
            <a:r>
              <a:rPr lang="en-US" sz="900" b="1" dirty="0">
                <a:solidFill>
                  <a:srgbClr val="CC0000"/>
                </a:solidFill>
                <a:effectLst>
                  <a:outerShdw blurRad="38100" dist="38100" dir="2700000" algn="tl">
                    <a:srgbClr val="FFFFFF"/>
                  </a:outerShdw>
                </a:effectLst>
                <a:latin typeface="Times New Roman" pitchFamily="18" charset="0"/>
              </a:rPr>
              <a:t> DƯƠNG</a:t>
            </a:r>
          </a:p>
        </p:txBody>
      </p:sp>
      <p:sp>
        <p:nvSpPr>
          <p:cNvPr id="536623" name="Rectangle 47"/>
          <p:cNvSpPr>
            <a:spLocks noChangeArrowheads="1"/>
          </p:cNvSpPr>
          <p:nvPr/>
        </p:nvSpPr>
        <p:spPr bwMode="auto">
          <a:xfrm>
            <a:off x="7721601" y="2689226"/>
            <a:ext cx="1008063" cy="244475"/>
          </a:xfrm>
          <a:prstGeom prst="rect">
            <a:avLst/>
          </a:prstGeom>
          <a:solidFill>
            <a:schemeClr val="tx1"/>
          </a:solidFill>
          <a:ln>
            <a:noFill/>
          </a:ln>
          <a:effectLst/>
          <a:extLs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000" b="1">
                <a:solidFill>
                  <a:srgbClr val="CC0000"/>
                </a:solidFill>
                <a:effectLst>
                  <a:outerShdw blurRad="38100" dist="38100" dir="2700000" algn="tl">
                    <a:srgbClr val="FFFFFF"/>
                  </a:outerShdw>
                </a:effectLst>
                <a:latin typeface="Times New Roman" pitchFamily="18" charset="0"/>
              </a:rPr>
              <a:t>BÌNH PHƯỚC</a:t>
            </a:r>
          </a:p>
        </p:txBody>
      </p:sp>
      <p:sp>
        <p:nvSpPr>
          <p:cNvPr id="536624" name="Rectangle 48"/>
          <p:cNvSpPr>
            <a:spLocks noChangeArrowheads="1"/>
          </p:cNvSpPr>
          <p:nvPr/>
        </p:nvSpPr>
        <p:spPr bwMode="auto">
          <a:xfrm>
            <a:off x="8923338" y="4886325"/>
            <a:ext cx="766762"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900" b="1">
                <a:solidFill>
                  <a:srgbClr val="CC0000"/>
                </a:solidFill>
                <a:effectLst>
                  <a:outerShdw blurRad="38100" dist="38100" dir="2700000" algn="tl">
                    <a:srgbClr val="FFFFFF"/>
                  </a:outerShdw>
                </a:effectLst>
                <a:latin typeface="Times New Roman" pitchFamily="18" charset="0"/>
              </a:rPr>
              <a:t>ĐỒNG NAI</a:t>
            </a:r>
          </a:p>
        </p:txBody>
      </p:sp>
      <p:pic>
        <p:nvPicPr>
          <p:cNvPr id="536625" name="Picture 49" descr="TTKT"/>
          <p:cNvPicPr>
            <a:picLocks noChangeAspect="1" noChangeArrowheads="1"/>
          </p:cNvPicPr>
          <p:nvPr/>
        </p:nvPicPr>
        <p:blipFill>
          <a:blip r:embed="rId3">
            <a:lum bright="24000" contrast="36000"/>
            <a:extLst>
              <a:ext uri="{28A0092B-C50C-407E-A947-70E740481C1C}">
                <a14:useLocalDpi xmlns:a14="http://schemas.microsoft.com/office/drawing/2010/main" val="0"/>
              </a:ext>
            </a:extLst>
          </a:blip>
          <a:srcRect l="38426" t="68889" r="24750" b="22223"/>
          <a:stretch>
            <a:fillRect/>
          </a:stretch>
        </p:blipFill>
        <p:spPr bwMode="auto">
          <a:xfrm>
            <a:off x="8229600" y="6248400"/>
            <a:ext cx="2438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6626" name="Picture 50" descr="TTKT"/>
          <p:cNvPicPr>
            <a:picLocks noChangeAspect="1" noChangeArrowheads="1"/>
          </p:cNvPicPr>
          <p:nvPr/>
        </p:nvPicPr>
        <p:blipFill>
          <a:blip r:embed="rId3">
            <a:lum bright="24000" contrast="36000"/>
            <a:extLst>
              <a:ext uri="{28A0092B-C50C-407E-A947-70E740481C1C}">
                <a14:useLocalDpi xmlns:a14="http://schemas.microsoft.com/office/drawing/2010/main" val="0"/>
              </a:ext>
            </a:extLst>
          </a:blip>
          <a:srcRect l="3203" t="68889" r="61574" b="17778"/>
          <a:stretch>
            <a:fillRect/>
          </a:stretch>
        </p:blipFill>
        <p:spPr bwMode="auto">
          <a:xfrm>
            <a:off x="5181600" y="6096000"/>
            <a:ext cx="304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F7D353D2-C9FA-4AFC-8013-4E35E0DA699B}"/>
              </a:ext>
            </a:extLst>
          </p:cNvPr>
          <p:cNvSpPr txBox="1"/>
          <p:nvPr/>
        </p:nvSpPr>
        <p:spPr>
          <a:xfrm>
            <a:off x="528638" y="528351"/>
            <a:ext cx="12192000" cy="646331"/>
          </a:xfrm>
          <a:prstGeom prst="rect">
            <a:avLst/>
          </a:prstGeom>
          <a:noFill/>
        </p:spPr>
        <p:txBody>
          <a:bodyPr wrap="square" rtlCol="0">
            <a:spAutoFit/>
          </a:bodyPr>
          <a:lstStyle/>
          <a:p>
            <a:r>
              <a:rPr lang="en-US" sz="3600" b="1" dirty="0" err="1" smtClean="0">
                <a:solidFill>
                  <a:srgbClr val="7030A0"/>
                </a:solidFill>
                <a:latin typeface="Times New Roman" panose="02020603050405020304" pitchFamily="18" charset="0"/>
                <a:cs typeface="Times New Roman" panose="02020603050405020304" pitchFamily="18" charset="0"/>
              </a:rPr>
              <a:t>Hình</a:t>
            </a:r>
            <a:r>
              <a:rPr lang="en-US" sz="3600" b="1" dirty="0" smtClean="0">
                <a:solidFill>
                  <a:srgbClr val="7030A0"/>
                </a:solidFill>
                <a:latin typeface="Times New Roman" panose="02020603050405020304" pitchFamily="18" charset="0"/>
                <a:cs typeface="Times New Roman" panose="02020603050405020304" pitchFamily="18" charset="0"/>
              </a:rPr>
              <a:t> 32.2. </a:t>
            </a:r>
            <a:r>
              <a:rPr lang="en-US" sz="3600" b="1" dirty="0" err="1" smtClean="0">
                <a:solidFill>
                  <a:srgbClr val="7030A0"/>
                </a:solidFill>
                <a:latin typeface="Times New Roman" panose="02020603050405020304" pitchFamily="18" charset="0"/>
                <a:cs typeface="Times New Roman" panose="02020603050405020304" pitchFamily="18" charset="0"/>
              </a:rPr>
              <a:t>Lược</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đồ</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kinh</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tế</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vùng</a:t>
            </a:r>
            <a:r>
              <a:rPr lang="en-US" sz="3600" b="1" dirty="0" smtClean="0">
                <a:solidFill>
                  <a:srgbClr val="7030A0"/>
                </a:solidFill>
                <a:latin typeface="Times New Roman" panose="02020603050405020304" pitchFamily="18" charset="0"/>
                <a:cs typeface="Times New Roman" panose="02020603050405020304" pitchFamily="18" charset="0"/>
              </a:rPr>
              <a:t> </a:t>
            </a:r>
            <a:r>
              <a:rPr lang="en-US" sz="3600" b="1" dirty="0" err="1" smtClean="0">
                <a:solidFill>
                  <a:srgbClr val="7030A0"/>
                </a:solidFill>
                <a:latin typeface="Times New Roman" panose="02020603050405020304" pitchFamily="18" charset="0"/>
                <a:cs typeface="Times New Roman" panose="02020603050405020304" pitchFamily="18" charset="0"/>
              </a:rPr>
              <a:t>Đông</a:t>
            </a:r>
            <a:r>
              <a:rPr lang="en-US" sz="3600" b="1" dirty="0" smtClean="0">
                <a:solidFill>
                  <a:srgbClr val="7030A0"/>
                </a:solidFill>
                <a:latin typeface="Times New Roman" panose="02020603050405020304" pitchFamily="18" charset="0"/>
                <a:cs typeface="Times New Roman" panose="02020603050405020304" pitchFamily="18" charset="0"/>
              </a:rPr>
              <a:t> Nam </a:t>
            </a:r>
            <a:r>
              <a:rPr lang="en-US" sz="3600" b="1" dirty="0" err="1" smtClean="0">
                <a:solidFill>
                  <a:srgbClr val="7030A0"/>
                </a:solidFill>
                <a:latin typeface="Times New Roman" panose="02020603050405020304" pitchFamily="18" charset="0"/>
                <a:cs typeface="Times New Roman" panose="02020603050405020304" pitchFamily="18" charset="0"/>
              </a:rPr>
              <a:t>Bộ</a:t>
            </a:r>
            <a:endParaRPr lang="en-US" sz="4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65752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536612"/>
                                        </p:tgtEl>
                                        <p:attrNameLst>
                                          <p:attrName>style.visibility</p:attrName>
                                        </p:attrNameLst>
                                      </p:cBhvr>
                                      <p:to>
                                        <p:strVal val="visible"/>
                                      </p:to>
                                    </p:set>
                                    <p:animEffect transition="in" filter="strips(downRight)">
                                      <p:cBhvr>
                                        <p:cTn id="7" dur="500"/>
                                        <p:tgtEl>
                                          <p:spTgt spid="536612"/>
                                        </p:tgtEl>
                                      </p:cBhvr>
                                    </p:animEffect>
                                  </p:childTnLst>
                                </p:cTn>
                              </p:par>
                              <p:par>
                                <p:cTn id="8" presetID="18" presetClass="entr" presetSubtype="12" fill="hold" nodeType="withEffect">
                                  <p:stCondLst>
                                    <p:cond delay="0"/>
                                  </p:stCondLst>
                                  <p:childTnLst>
                                    <p:set>
                                      <p:cBhvr>
                                        <p:cTn id="9" dur="1" fill="hold">
                                          <p:stCondLst>
                                            <p:cond delay="0"/>
                                          </p:stCondLst>
                                        </p:cTn>
                                        <p:tgtEl>
                                          <p:spTgt spid="536626"/>
                                        </p:tgtEl>
                                        <p:attrNameLst>
                                          <p:attrName>style.visibility</p:attrName>
                                        </p:attrNameLst>
                                      </p:cBhvr>
                                      <p:to>
                                        <p:strVal val="visible"/>
                                      </p:to>
                                    </p:set>
                                    <p:animEffect transition="in" filter="strips(downLeft)">
                                      <p:cBhvr>
                                        <p:cTn id="10" dur="500"/>
                                        <p:tgtEl>
                                          <p:spTgt spid="536626"/>
                                        </p:tgtEl>
                                      </p:cBhvr>
                                    </p:animEffect>
                                  </p:childTnLst>
                                </p:cTn>
                              </p:par>
                              <p:par>
                                <p:cTn id="11" presetID="18" presetClass="entr" presetSubtype="12" fill="hold" nodeType="withEffect">
                                  <p:stCondLst>
                                    <p:cond delay="0"/>
                                  </p:stCondLst>
                                  <p:childTnLst>
                                    <p:set>
                                      <p:cBhvr>
                                        <p:cTn id="12" dur="1" fill="hold">
                                          <p:stCondLst>
                                            <p:cond delay="0"/>
                                          </p:stCondLst>
                                        </p:cTn>
                                        <p:tgtEl>
                                          <p:spTgt spid="536625"/>
                                        </p:tgtEl>
                                        <p:attrNameLst>
                                          <p:attrName>style.visibility</p:attrName>
                                        </p:attrNameLst>
                                      </p:cBhvr>
                                      <p:to>
                                        <p:strVal val="visible"/>
                                      </p:to>
                                    </p:set>
                                    <p:animEffect transition="in" filter="strips(downLeft)">
                                      <p:cBhvr>
                                        <p:cTn id="13" dur="500"/>
                                        <p:tgtEl>
                                          <p:spTgt spid="5366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5" presetClass="entr" presetSubtype="0" fill="hold" grpId="0" nodeType="clickEffect">
                                  <p:stCondLst>
                                    <p:cond delay="0"/>
                                  </p:stCondLst>
                                  <p:childTnLst>
                                    <p:set>
                                      <p:cBhvr>
                                        <p:cTn id="17" dur="1" fill="hold">
                                          <p:stCondLst>
                                            <p:cond delay="0"/>
                                          </p:stCondLst>
                                        </p:cTn>
                                        <p:tgtEl>
                                          <p:spTgt spid="536615"/>
                                        </p:tgtEl>
                                        <p:attrNameLst>
                                          <p:attrName>style.visibility</p:attrName>
                                        </p:attrNameLst>
                                      </p:cBhvr>
                                      <p:to>
                                        <p:strVal val="visible"/>
                                      </p:to>
                                    </p:set>
                                    <p:anim calcmode="lin" valueType="num">
                                      <p:cBhvr>
                                        <p:cTn id="18" dur="250" decel="50000" fill="hold">
                                          <p:stCondLst>
                                            <p:cond delay="0"/>
                                          </p:stCondLst>
                                        </p:cTn>
                                        <p:tgtEl>
                                          <p:spTgt spid="536615"/>
                                        </p:tgtEl>
                                        <p:attrNameLst>
                                          <p:attrName>style.rotation</p:attrName>
                                        </p:attrNameLst>
                                      </p:cBhvr>
                                      <p:tavLst>
                                        <p:tav tm="0">
                                          <p:val>
                                            <p:fltVal val="-90"/>
                                          </p:val>
                                        </p:tav>
                                        <p:tav tm="100000">
                                          <p:val>
                                            <p:fltVal val="0"/>
                                          </p:val>
                                        </p:tav>
                                      </p:tavLst>
                                    </p:anim>
                                    <p:anim calcmode="lin" valueType="num">
                                      <p:cBhvr>
                                        <p:cTn id="19" dur="250" decel="50000" fill="hold">
                                          <p:stCondLst>
                                            <p:cond delay="0"/>
                                          </p:stCondLst>
                                        </p:cTn>
                                        <p:tgtEl>
                                          <p:spTgt spid="536615"/>
                                        </p:tgtEl>
                                        <p:attrNameLst>
                                          <p:attrName>ppt_w</p:attrName>
                                        </p:attrNameLst>
                                      </p:cBhvr>
                                      <p:tavLst>
                                        <p:tav tm="0">
                                          <p:val>
                                            <p:strVal val="#ppt_w"/>
                                          </p:val>
                                        </p:tav>
                                        <p:tav tm="100000">
                                          <p:val>
                                            <p:strVal val="#ppt_w*.05"/>
                                          </p:val>
                                        </p:tav>
                                      </p:tavLst>
                                    </p:anim>
                                    <p:anim calcmode="lin" valueType="num">
                                      <p:cBhvr>
                                        <p:cTn id="20" dur="250" accel="50000" fill="hold">
                                          <p:stCondLst>
                                            <p:cond delay="250"/>
                                          </p:stCondLst>
                                        </p:cTn>
                                        <p:tgtEl>
                                          <p:spTgt spid="536615"/>
                                        </p:tgtEl>
                                        <p:attrNameLst>
                                          <p:attrName>ppt_w</p:attrName>
                                        </p:attrNameLst>
                                      </p:cBhvr>
                                      <p:tavLst>
                                        <p:tav tm="0">
                                          <p:val>
                                            <p:strVal val="#ppt_w*.05"/>
                                          </p:val>
                                        </p:tav>
                                        <p:tav tm="100000">
                                          <p:val>
                                            <p:strVal val="#ppt_w"/>
                                          </p:val>
                                        </p:tav>
                                      </p:tavLst>
                                    </p:anim>
                                    <p:anim calcmode="lin" valueType="num">
                                      <p:cBhvr>
                                        <p:cTn id="21" dur="500" fill="hold"/>
                                        <p:tgtEl>
                                          <p:spTgt spid="536615"/>
                                        </p:tgtEl>
                                        <p:attrNameLst>
                                          <p:attrName>ppt_h</p:attrName>
                                        </p:attrNameLst>
                                      </p:cBhvr>
                                      <p:tavLst>
                                        <p:tav tm="0">
                                          <p:val>
                                            <p:strVal val="#ppt_h"/>
                                          </p:val>
                                        </p:tav>
                                        <p:tav tm="100000">
                                          <p:val>
                                            <p:strVal val="#ppt_h"/>
                                          </p:val>
                                        </p:tav>
                                      </p:tavLst>
                                    </p:anim>
                                    <p:anim calcmode="lin" valueType="num">
                                      <p:cBhvr>
                                        <p:cTn id="22" dur="250" decel="50000" fill="hold">
                                          <p:stCondLst>
                                            <p:cond delay="0"/>
                                          </p:stCondLst>
                                        </p:cTn>
                                        <p:tgtEl>
                                          <p:spTgt spid="536615"/>
                                        </p:tgtEl>
                                        <p:attrNameLst>
                                          <p:attrName>ppt_x</p:attrName>
                                        </p:attrNameLst>
                                      </p:cBhvr>
                                      <p:tavLst>
                                        <p:tav tm="0">
                                          <p:val>
                                            <p:strVal val="#ppt_x+.4"/>
                                          </p:val>
                                        </p:tav>
                                        <p:tav tm="100000">
                                          <p:val>
                                            <p:strVal val="#ppt_x"/>
                                          </p:val>
                                        </p:tav>
                                      </p:tavLst>
                                    </p:anim>
                                    <p:anim calcmode="lin" valueType="num">
                                      <p:cBhvr>
                                        <p:cTn id="23" dur="250" decel="50000" fill="hold">
                                          <p:stCondLst>
                                            <p:cond delay="0"/>
                                          </p:stCondLst>
                                        </p:cTn>
                                        <p:tgtEl>
                                          <p:spTgt spid="536615"/>
                                        </p:tgtEl>
                                        <p:attrNameLst>
                                          <p:attrName>ppt_y</p:attrName>
                                        </p:attrNameLst>
                                      </p:cBhvr>
                                      <p:tavLst>
                                        <p:tav tm="0">
                                          <p:val>
                                            <p:strVal val="#ppt_y-.2"/>
                                          </p:val>
                                        </p:tav>
                                        <p:tav tm="100000">
                                          <p:val>
                                            <p:strVal val="#ppt_y+.1"/>
                                          </p:val>
                                        </p:tav>
                                      </p:tavLst>
                                    </p:anim>
                                    <p:anim calcmode="lin" valueType="num">
                                      <p:cBhvr>
                                        <p:cTn id="24" dur="250" accel="50000" fill="hold">
                                          <p:stCondLst>
                                            <p:cond delay="250"/>
                                          </p:stCondLst>
                                        </p:cTn>
                                        <p:tgtEl>
                                          <p:spTgt spid="536615"/>
                                        </p:tgtEl>
                                        <p:attrNameLst>
                                          <p:attrName>ppt_y</p:attrName>
                                        </p:attrNameLst>
                                      </p:cBhvr>
                                      <p:tavLst>
                                        <p:tav tm="0">
                                          <p:val>
                                            <p:strVal val="#ppt_y+.1"/>
                                          </p:val>
                                        </p:tav>
                                        <p:tav tm="100000">
                                          <p:val>
                                            <p:strVal val="#ppt_y"/>
                                          </p:val>
                                        </p:tav>
                                      </p:tavLst>
                                    </p:anim>
                                    <p:animEffect transition="in" filter="fade">
                                      <p:cBhvr>
                                        <p:cTn id="25" dur="500" decel="50000">
                                          <p:stCondLst>
                                            <p:cond delay="0"/>
                                          </p:stCondLst>
                                        </p:cTn>
                                        <p:tgtEl>
                                          <p:spTgt spid="53661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536617"/>
                                        </p:tgtEl>
                                        <p:attrNameLst>
                                          <p:attrName>style.visibility</p:attrName>
                                        </p:attrNameLst>
                                      </p:cBhvr>
                                      <p:to>
                                        <p:strVal val="visible"/>
                                      </p:to>
                                    </p:set>
                                    <p:anim calcmode="lin" valueType="num">
                                      <p:cBhvr additive="base">
                                        <p:cTn id="30" dur="500" fill="hold"/>
                                        <p:tgtEl>
                                          <p:spTgt spid="536617"/>
                                        </p:tgtEl>
                                        <p:attrNameLst>
                                          <p:attrName>ppt_x</p:attrName>
                                        </p:attrNameLst>
                                      </p:cBhvr>
                                      <p:tavLst>
                                        <p:tav tm="0">
                                          <p:val>
                                            <p:strVal val="1+#ppt_w/2"/>
                                          </p:val>
                                        </p:tav>
                                        <p:tav tm="100000">
                                          <p:val>
                                            <p:strVal val="#ppt_x"/>
                                          </p:val>
                                        </p:tav>
                                      </p:tavLst>
                                    </p:anim>
                                    <p:anim calcmode="lin" valueType="num">
                                      <p:cBhvr additive="base">
                                        <p:cTn id="31" dur="500" fill="hold"/>
                                        <p:tgtEl>
                                          <p:spTgt spid="536617"/>
                                        </p:tgtEl>
                                        <p:attrNameLst>
                                          <p:attrName>ppt_y</p:attrName>
                                        </p:attrNameLst>
                                      </p:cBhvr>
                                      <p:tavLst>
                                        <p:tav tm="0">
                                          <p:val>
                                            <p:strVal val="0-#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536614"/>
                                        </p:tgtEl>
                                        <p:attrNameLst>
                                          <p:attrName>style.visibility</p:attrName>
                                        </p:attrNameLst>
                                      </p:cBhvr>
                                      <p:to>
                                        <p:strVal val="visible"/>
                                      </p:to>
                                    </p:set>
                                    <p:anim calcmode="lin" valueType="num">
                                      <p:cBhvr>
                                        <p:cTn id="36" dur="250" decel="50000" fill="hold">
                                          <p:stCondLst>
                                            <p:cond delay="0"/>
                                          </p:stCondLst>
                                        </p:cTn>
                                        <p:tgtEl>
                                          <p:spTgt spid="536614"/>
                                        </p:tgtEl>
                                        <p:attrNameLst>
                                          <p:attrName>style.rotation</p:attrName>
                                        </p:attrNameLst>
                                      </p:cBhvr>
                                      <p:tavLst>
                                        <p:tav tm="0">
                                          <p:val>
                                            <p:fltVal val="-90"/>
                                          </p:val>
                                        </p:tav>
                                        <p:tav tm="100000">
                                          <p:val>
                                            <p:fltVal val="0"/>
                                          </p:val>
                                        </p:tav>
                                      </p:tavLst>
                                    </p:anim>
                                    <p:anim calcmode="lin" valueType="num">
                                      <p:cBhvr>
                                        <p:cTn id="37" dur="250" decel="50000" fill="hold">
                                          <p:stCondLst>
                                            <p:cond delay="0"/>
                                          </p:stCondLst>
                                        </p:cTn>
                                        <p:tgtEl>
                                          <p:spTgt spid="536614"/>
                                        </p:tgtEl>
                                        <p:attrNameLst>
                                          <p:attrName>ppt_w</p:attrName>
                                        </p:attrNameLst>
                                      </p:cBhvr>
                                      <p:tavLst>
                                        <p:tav tm="0">
                                          <p:val>
                                            <p:strVal val="#ppt_w"/>
                                          </p:val>
                                        </p:tav>
                                        <p:tav tm="100000">
                                          <p:val>
                                            <p:strVal val="#ppt_w*.05"/>
                                          </p:val>
                                        </p:tav>
                                      </p:tavLst>
                                    </p:anim>
                                    <p:anim calcmode="lin" valueType="num">
                                      <p:cBhvr>
                                        <p:cTn id="38" dur="250" accel="50000" fill="hold">
                                          <p:stCondLst>
                                            <p:cond delay="250"/>
                                          </p:stCondLst>
                                        </p:cTn>
                                        <p:tgtEl>
                                          <p:spTgt spid="536614"/>
                                        </p:tgtEl>
                                        <p:attrNameLst>
                                          <p:attrName>ppt_w</p:attrName>
                                        </p:attrNameLst>
                                      </p:cBhvr>
                                      <p:tavLst>
                                        <p:tav tm="0">
                                          <p:val>
                                            <p:strVal val="#ppt_w*.05"/>
                                          </p:val>
                                        </p:tav>
                                        <p:tav tm="100000">
                                          <p:val>
                                            <p:strVal val="#ppt_w"/>
                                          </p:val>
                                        </p:tav>
                                      </p:tavLst>
                                    </p:anim>
                                    <p:anim calcmode="lin" valueType="num">
                                      <p:cBhvr>
                                        <p:cTn id="39" dur="500" fill="hold"/>
                                        <p:tgtEl>
                                          <p:spTgt spid="536614"/>
                                        </p:tgtEl>
                                        <p:attrNameLst>
                                          <p:attrName>ppt_h</p:attrName>
                                        </p:attrNameLst>
                                      </p:cBhvr>
                                      <p:tavLst>
                                        <p:tav tm="0">
                                          <p:val>
                                            <p:strVal val="#ppt_h"/>
                                          </p:val>
                                        </p:tav>
                                        <p:tav tm="100000">
                                          <p:val>
                                            <p:strVal val="#ppt_h"/>
                                          </p:val>
                                        </p:tav>
                                      </p:tavLst>
                                    </p:anim>
                                    <p:anim calcmode="lin" valueType="num">
                                      <p:cBhvr>
                                        <p:cTn id="40" dur="250" decel="50000" fill="hold">
                                          <p:stCondLst>
                                            <p:cond delay="0"/>
                                          </p:stCondLst>
                                        </p:cTn>
                                        <p:tgtEl>
                                          <p:spTgt spid="536614"/>
                                        </p:tgtEl>
                                        <p:attrNameLst>
                                          <p:attrName>ppt_x</p:attrName>
                                        </p:attrNameLst>
                                      </p:cBhvr>
                                      <p:tavLst>
                                        <p:tav tm="0">
                                          <p:val>
                                            <p:strVal val="#ppt_x+.4"/>
                                          </p:val>
                                        </p:tav>
                                        <p:tav tm="100000">
                                          <p:val>
                                            <p:strVal val="#ppt_x"/>
                                          </p:val>
                                        </p:tav>
                                      </p:tavLst>
                                    </p:anim>
                                    <p:anim calcmode="lin" valueType="num">
                                      <p:cBhvr>
                                        <p:cTn id="41" dur="250" decel="50000" fill="hold">
                                          <p:stCondLst>
                                            <p:cond delay="0"/>
                                          </p:stCondLst>
                                        </p:cTn>
                                        <p:tgtEl>
                                          <p:spTgt spid="536614"/>
                                        </p:tgtEl>
                                        <p:attrNameLst>
                                          <p:attrName>ppt_y</p:attrName>
                                        </p:attrNameLst>
                                      </p:cBhvr>
                                      <p:tavLst>
                                        <p:tav tm="0">
                                          <p:val>
                                            <p:strVal val="#ppt_y-.2"/>
                                          </p:val>
                                        </p:tav>
                                        <p:tav tm="100000">
                                          <p:val>
                                            <p:strVal val="#ppt_y+.1"/>
                                          </p:val>
                                        </p:tav>
                                      </p:tavLst>
                                    </p:anim>
                                    <p:anim calcmode="lin" valueType="num">
                                      <p:cBhvr>
                                        <p:cTn id="42" dur="250" accel="50000" fill="hold">
                                          <p:stCondLst>
                                            <p:cond delay="250"/>
                                          </p:stCondLst>
                                        </p:cTn>
                                        <p:tgtEl>
                                          <p:spTgt spid="536614"/>
                                        </p:tgtEl>
                                        <p:attrNameLst>
                                          <p:attrName>ppt_y</p:attrName>
                                        </p:attrNameLst>
                                      </p:cBhvr>
                                      <p:tavLst>
                                        <p:tav tm="0">
                                          <p:val>
                                            <p:strVal val="#ppt_y+.1"/>
                                          </p:val>
                                        </p:tav>
                                        <p:tav tm="100000">
                                          <p:val>
                                            <p:strVal val="#ppt_y"/>
                                          </p:val>
                                        </p:tav>
                                      </p:tavLst>
                                    </p:anim>
                                    <p:animEffect transition="in" filter="fade">
                                      <p:cBhvr>
                                        <p:cTn id="43" dur="500" decel="50000">
                                          <p:stCondLst>
                                            <p:cond delay="0"/>
                                          </p:stCondLst>
                                        </p:cTn>
                                        <p:tgtEl>
                                          <p:spTgt spid="53661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3" fill="hold" grpId="0" nodeType="clickEffect">
                                  <p:stCondLst>
                                    <p:cond delay="0"/>
                                  </p:stCondLst>
                                  <p:childTnLst>
                                    <p:set>
                                      <p:cBhvr>
                                        <p:cTn id="47" dur="1" fill="hold">
                                          <p:stCondLst>
                                            <p:cond delay="0"/>
                                          </p:stCondLst>
                                        </p:cTn>
                                        <p:tgtEl>
                                          <p:spTgt spid="536618"/>
                                        </p:tgtEl>
                                        <p:attrNameLst>
                                          <p:attrName>style.visibility</p:attrName>
                                        </p:attrNameLst>
                                      </p:cBhvr>
                                      <p:to>
                                        <p:strVal val="visible"/>
                                      </p:to>
                                    </p:set>
                                    <p:anim calcmode="lin" valueType="num">
                                      <p:cBhvr additive="base">
                                        <p:cTn id="48" dur="500" fill="hold"/>
                                        <p:tgtEl>
                                          <p:spTgt spid="536618"/>
                                        </p:tgtEl>
                                        <p:attrNameLst>
                                          <p:attrName>ppt_x</p:attrName>
                                        </p:attrNameLst>
                                      </p:cBhvr>
                                      <p:tavLst>
                                        <p:tav tm="0">
                                          <p:val>
                                            <p:strVal val="1+#ppt_w/2"/>
                                          </p:val>
                                        </p:tav>
                                        <p:tav tm="100000">
                                          <p:val>
                                            <p:strVal val="#ppt_x"/>
                                          </p:val>
                                        </p:tav>
                                      </p:tavLst>
                                    </p:anim>
                                    <p:anim calcmode="lin" valueType="num">
                                      <p:cBhvr additive="base">
                                        <p:cTn id="49" dur="500" fill="hold"/>
                                        <p:tgtEl>
                                          <p:spTgt spid="536618"/>
                                        </p:tgtEl>
                                        <p:attrNameLst>
                                          <p:attrName>ppt_y</p:attrName>
                                        </p:attrNameLst>
                                      </p:cBhvr>
                                      <p:tavLst>
                                        <p:tav tm="0">
                                          <p:val>
                                            <p:strVal val="0-#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5" presetClass="entr" presetSubtype="0" fill="hold" grpId="0" nodeType="clickEffect">
                                  <p:stCondLst>
                                    <p:cond delay="0"/>
                                  </p:stCondLst>
                                  <p:childTnLst>
                                    <p:set>
                                      <p:cBhvr>
                                        <p:cTn id="53" dur="1" fill="hold">
                                          <p:stCondLst>
                                            <p:cond delay="0"/>
                                          </p:stCondLst>
                                        </p:cTn>
                                        <p:tgtEl>
                                          <p:spTgt spid="536613"/>
                                        </p:tgtEl>
                                        <p:attrNameLst>
                                          <p:attrName>style.visibility</p:attrName>
                                        </p:attrNameLst>
                                      </p:cBhvr>
                                      <p:to>
                                        <p:strVal val="visible"/>
                                      </p:to>
                                    </p:set>
                                    <p:anim calcmode="lin" valueType="num">
                                      <p:cBhvr>
                                        <p:cTn id="54" dur="250" decel="50000" fill="hold">
                                          <p:stCondLst>
                                            <p:cond delay="0"/>
                                          </p:stCondLst>
                                        </p:cTn>
                                        <p:tgtEl>
                                          <p:spTgt spid="536613"/>
                                        </p:tgtEl>
                                        <p:attrNameLst>
                                          <p:attrName>style.rotation</p:attrName>
                                        </p:attrNameLst>
                                      </p:cBhvr>
                                      <p:tavLst>
                                        <p:tav tm="0">
                                          <p:val>
                                            <p:fltVal val="-90"/>
                                          </p:val>
                                        </p:tav>
                                        <p:tav tm="100000">
                                          <p:val>
                                            <p:fltVal val="0"/>
                                          </p:val>
                                        </p:tav>
                                      </p:tavLst>
                                    </p:anim>
                                    <p:anim calcmode="lin" valueType="num">
                                      <p:cBhvr>
                                        <p:cTn id="55" dur="250" decel="50000" fill="hold">
                                          <p:stCondLst>
                                            <p:cond delay="0"/>
                                          </p:stCondLst>
                                        </p:cTn>
                                        <p:tgtEl>
                                          <p:spTgt spid="536613"/>
                                        </p:tgtEl>
                                        <p:attrNameLst>
                                          <p:attrName>ppt_w</p:attrName>
                                        </p:attrNameLst>
                                      </p:cBhvr>
                                      <p:tavLst>
                                        <p:tav tm="0">
                                          <p:val>
                                            <p:strVal val="#ppt_w"/>
                                          </p:val>
                                        </p:tav>
                                        <p:tav tm="100000">
                                          <p:val>
                                            <p:strVal val="#ppt_w*.05"/>
                                          </p:val>
                                        </p:tav>
                                      </p:tavLst>
                                    </p:anim>
                                    <p:anim calcmode="lin" valueType="num">
                                      <p:cBhvr>
                                        <p:cTn id="56" dur="250" accel="50000" fill="hold">
                                          <p:stCondLst>
                                            <p:cond delay="250"/>
                                          </p:stCondLst>
                                        </p:cTn>
                                        <p:tgtEl>
                                          <p:spTgt spid="536613"/>
                                        </p:tgtEl>
                                        <p:attrNameLst>
                                          <p:attrName>ppt_w</p:attrName>
                                        </p:attrNameLst>
                                      </p:cBhvr>
                                      <p:tavLst>
                                        <p:tav tm="0">
                                          <p:val>
                                            <p:strVal val="#ppt_w*.05"/>
                                          </p:val>
                                        </p:tav>
                                        <p:tav tm="100000">
                                          <p:val>
                                            <p:strVal val="#ppt_w"/>
                                          </p:val>
                                        </p:tav>
                                      </p:tavLst>
                                    </p:anim>
                                    <p:anim calcmode="lin" valueType="num">
                                      <p:cBhvr>
                                        <p:cTn id="57" dur="500" fill="hold"/>
                                        <p:tgtEl>
                                          <p:spTgt spid="536613"/>
                                        </p:tgtEl>
                                        <p:attrNameLst>
                                          <p:attrName>ppt_h</p:attrName>
                                        </p:attrNameLst>
                                      </p:cBhvr>
                                      <p:tavLst>
                                        <p:tav tm="0">
                                          <p:val>
                                            <p:strVal val="#ppt_h"/>
                                          </p:val>
                                        </p:tav>
                                        <p:tav tm="100000">
                                          <p:val>
                                            <p:strVal val="#ppt_h"/>
                                          </p:val>
                                        </p:tav>
                                      </p:tavLst>
                                    </p:anim>
                                    <p:anim calcmode="lin" valueType="num">
                                      <p:cBhvr>
                                        <p:cTn id="58" dur="250" decel="50000" fill="hold">
                                          <p:stCondLst>
                                            <p:cond delay="0"/>
                                          </p:stCondLst>
                                        </p:cTn>
                                        <p:tgtEl>
                                          <p:spTgt spid="536613"/>
                                        </p:tgtEl>
                                        <p:attrNameLst>
                                          <p:attrName>ppt_x</p:attrName>
                                        </p:attrNameLst>
                                      </p:cBhvr>
                                      <p:tavLst>
                                        <p:tav tm="0">
                                          <p:val>
                                            <p:strVal val="#ppt_x+.4"/>
                                          </p:val>
                                        </p:tav>
                                        <p:tav tm="100000">
                                          <p:val>
                                            <p:strVal val="#ppt_x"/>
                                          </p:val>
                                        </p:tav>
                                      </p:tavLst>
                                    </p:anim>
                                    <p:anim calcmode="lin" valueType="num">
                                      <p:cBhvr>
                                        <p:cTn id="59" dur="250" decel="50000" fill="hold">
                                          <p:stCondLst>
                                            <p:cond delay="0"/>
                                          </p:stCondLst>
                                        </p:cTn>
                                        <p:tgtEl>
                                          <p:spTgt spid="536613"/>
                                        </p:tgtEl>
                                        <p:attrNameLst>
                                          <p:attrName>ppt_y</p:attrName>
                                        </p:attrNameLst>
                                      </p:cBhvr>
                                      <p:tavLst>
                                        <p:tav tm="0">
                                          <p:val>
                                            <p:strVal val="#ppt_y-.2"/>
                                          </p:val>
                                        </p:tav>
                                        <p:tav tm="100000">
                                          <p:val>
                                            <p:strVal val="#ppt_y+.1"/>
                                          </p:val>
                                        </p:tav>
                                      </p:tavLst>
                                    </p:anim>
                                    <p:anim calcmode="lin" valueType="num">
                                      <p:cBhvr>
                                        <p:cTn id="60" dur="250" accel="50000" fill="hold">
                                          <p:stCondLst>
                                            <p:cond delay="250"/>
                                          </p:stCondLst>
                                        </p:cTn>
                                        <p:tgtEl>
                                          <p:spTgt spid="536613"/>
                                        </p:tgtEl>
                                        <p:attrNameLst>
                                          <p:attrName>ppt_y</p:attrName>
                                        </p:attrNameLst>
                                      </p:cBhvr>
                                      <p:tavLst>
                                        <p:tav tm="0">
                                          <p:val>
                                            <p:strVal val="#ppt_y+.1"/>
                                          </p:val>
                                        </p:tav>
                                        <p:tav tm="100000">
                                          <p:val>
                                            <p:strVal val="#ppt_y"/>
                                          </p:val>
                                        </p:tav>
                                      </p:tavLst>
                                    </p:anim>
                                    <p:animEffect transition="in" filter="fade">
                                      <p:cBhvr>
                                        <p:cTn id="61" dur="500" decel="50000">
                                          <p:stCondLst>
                                            <p:cond delay="0"/>
                                          </p:stCondLst>
                                        </p:cTn>
                                        <p:tgtEl>
                                          <p:spTgt spid="53661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3" fill="hold" grpId="0" nodeType="clickEffect">
                                  <p:stCondLst>
                                    <p:cond delay="0"/>
                                  </p:stCondLst>
                                  <p:childTnLst>
                                    <p:set>
                                      <p:cBhvr>
                                        <p:cTn id="65" dur="1" fill="hold">
                                          <p:stCondLst>
                                            <p:cond delay="0"/>
                                          </p:stCondLst>
                                        </p:cTn>
                                        <p:tgtEl>
                                          <p:spTgt spid="536619"/>
                                        </p:tgtEl>
                                        <p:attrNameLst>
                                          <p:attrName>style.visibility</p:attrName>
                                        </p:attrNameLst>
                                      </p:cBhvr>
                                      <p:to>
                                        <p:strVal val="visible"/>
                                      </p:to>
                                    </p:set>
                                    <p:anim calcmode="lin" valueType="num">
                                      <p:cBhvr additive="base">
                                        <p:cTn id="66" dur="500" fill="hold"/>
                                        <p:tgtEl>
                                          <p:spTgt spid="536619"/>
                                        </p:tgtEl>
                                        <p:attrNameLst>
                                          <p:attrName>ppt_x</p:attrName>
                                        </p:attrNameLst>
                                      </p:cBhvr>
                                      <p:tavLst>
                                        <p:tav tm="0">
                                          <p:val>
                                            <p:strVal val="1+#ppt_w/2"/>
                                          </p:val>
                                        </p:tav>
                                        <p:tav tm="100000">
                                          <p:val>
                                            <p:strVal val="#ppt_x"/>
                                          </p:val>
                                        </p:tav>
                                      </p:tavLst>
                                    </p:anim>
                                    <p:anim calcmode="lin" valueType="num">
                                      <p:cBhvr additive="base">
                                        <p:cTn id="67" dur="500" fill="hold"/>
                                        <p:tgtEl>
                                          <p:spTgt spid="536619"/>
                                        </p:tgtEl>
                                        <p:attrNameLst>
                                          <p:attrName>ppt_y</p:attrName>
                                        </p:attrNameLst>
                                      </p:cBhvr>
                                      <p:tavLst>
                                        <p:tav tm="0">
                                          <p:val>
                                            <p:strVal val="0-#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536616"/>
                                        </p:tgtEl>
                                        <p:attrNameLst>
                                          <p:attrName>style.visibility</p:attrName>
                                        </p:attrNameLst>
                                      </p:cBhvr>
                                      <p:to>
                                        <p:strVal val="visible"/>
                                      </p:to>
                                    </p:set>
                                    <p:animEffect transition="in" filter="blinds(horizontal)">
                                      <p:cBhvr>
                                        <p:cTn id="72" dur="500"/>
                                        <p:tgtEl>
                                          <p:spTgt spid="53661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mph" presetSubtype="2" fill="hold" grpId="1" nodeType="clickEffect">
                                  <p:stCondLst>
                                    <p:cond delay="0"/>
                                  </p:stCondLst>
                                  <p:childTnLst>
                                    <p:animClr clrSpc="rgb" dir="cw">
                                      <p:cBhvr override="childStyle">
                                        <p:cTn id="76" dur="500" fill="hold"/>
                                        <p:tgtEl>
                                          <p:spTgt spid="536618">
                                            <p:txEl>
                                              <p:charRg st="4294967295" end="4294967295"/>
                                            </p:txEl>
                                          </p:spTgt>
                                        </p:tgtEl>
                                        <p:attrNameLst>
                                          <p:attrName>style.color</p:attrName>
                                        </p:attrNameLst>
                                      </p:cBhvr>
                                      <p:to>
                                        <a:schemeClr val="accent2"/>
                                      </p:to>
                                    </p:animClr>
                                  </p:childTnLst>
                                </p:cTn>
                              </p:par>
                            </p:childTnLst>
                          </p:cTn>
                        </p:par>
                        <p:par>
                          <p:cTn id="77" fill="hold" nodeType="afterGroup">
                            <p:stCondLst>
                              <p:cond delay="500"/>
                            </p:stCondLst>
                            <p:childTnLst>
                              <p:par>
                                <p:cTn id="78" presetID="3" presetClass="emph" presetSubtype="2" fill="hold" grpId="1" nodeType="afterEffect">
                                  <p:stCondLst>
                                    <p:cond delay="0"/>
                                  </p:stCondLst>
                                  <p:childTnLst>
                                    <p:animClr clrSpc="rgb" dir="cw">
                                      <p:cBhvr override="childStyle">
                                        <p:cTn id="79" dur="500" fill="hold"/>
                                        <p:tgtEl>
                                          <p:spTgt spid="536617">
                                            <p:txEl>
                                              <p:charRg st="4294967295" end="4294967295"/>
                                            </p:txEl>
                                          </p:spTgt>
                                        </p:tgtEl>
                                        <p:attrNameLst>
                                          <p:attrName>style.color</p:attrName>
                                        </p:attrNameLst>
                                      </p:cBhvr>
                                      <p:to>
                                        <a:schemeClr val="accent2"/>
                                      </p:to>
                                    </p:animClr>
                                  </p:childTnLst>
                                </p:cTn>
                              </p:par>
                            </p:childTnLst>
                          </p:cTn>
                        </p:par>
                        <p:par>
                          <p:cTn id="80" fill="hold" nodeType="afterGroup">
                            <p:stCondLst>
                              <p:cond delay="1000"/>
                            </p:stCondLst>
                            <p:childTnLst>
                              <p:par>
                                <p:cTn id="81" presetID="3" presetClass="emph" presetSubtype="2" fill="hold" grpId="1" nodeType="afterEffect">
                                  <p:stCondLst>
                                    <p:cond delay="0"/>
                                  </p:stCondLst>
                                  <p:childTnLst>
                                    <p:animClr clrSpc="rgb" dir="cw">
                                      <p:cBhvr override="childStyle">
                                        <p:cTn id="82" dur="500" fill="hold"/>
                                        <p:tgtEl>
                                          <p:spTgt spid="536619">
                                            <p:txEl>
                                              <p:charRg st="4294967295" end="4294967295"/>
                                            </p:txEl>
                                          </p:spTgt>
                                        </p:tgtEl>
                                        <p:attrNameLst>
                                          <p:attrName>style.color</p:attrName>
                                        </p:attrNameLst>
                                      </p:cBhvr>
                                      <p:to>
                                        <a:schemeClr val="accent2"/>
                                      </p:to>
                                    </p:animClr>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3" fill="hold" grpId="0" nodeType="clickEffect">
                                  <p:stCondLst>
                                    <p:cond delay="0"/>
                                  </p:stCondLst>
                                  <p:childTnLst>
                                    <p:set>
                                      <p:cBhvr>
                                        <p:cTn id="86" dur="1" fill="hold">
                                          <p:stCondLst>
                                            <p:cond delay="0"/>
                                          </p:stCondLst>
                                        </p:cTn>
                                        <p:tgtEl>
                                          <p:spTgt spid="536622"/>
                                        </p:tgtEl>
                                        <p:attrNameLst>
                                          <p:attrName>style.visibility</p:attrName>
                                        </p:attrNameLst>
                                      </p:cBhvr>
                                      <p:to>
                                        <p:strVal val="visible"/>
                                      </p:to>
                                    </p:set>
                                    <p:anim calcmode="lin" valueType="num">
                                      <p:cBhvr additive="base">
                                        <p:cTn id="87" dur="500" fill="hold"/>
                                        <p:tgtEl>
                                          <p:spTgt spid="536622"/>
                                        </p:tgtEl>
                                        <p:attrNameLst>
                                          <p:attrName>ppt_x</p:attrName>
                                        </p:attrNameLst>
                                      </p:cBhvr>
                                      <p:tavLst>
                                        <p:tav tm="0">
                                          <p:val>
                                            <p:strVal val="1+#ppt_w/2"/>
                                          </p:val>
                                        </p:tav>
                                        <p:tav tm="100000">
                                          <p:val>
                                            <p:strVal val="#ppt_x"/>
                                          </p:val>
                                        </p:tav>
                                      </p:tavLst>
                                    </p:anim>
                                    <p:anim calcmode="lin" valueType="num">
                                      <p:cBhvr additive="base">
                                        <p:cTn id="88" dur="500" fill="hold"/>
                                        <p:tgtEl>
                                          <p:spTgt spid="536622"/>
                                        </p:tgtEl>
                                        <p:attrNameLst>
                                          <p:attrName>ppt_y</p:attrName>
                                        </p:attrNameLst>
                                      </p:cBhvr>
                                      <p:tavLst>
                                        <p:tav tm="0">
                                          <p:val>
                                            <p:strVal val="0-#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3" fill="hold" grpId="0" nodeType="clickEffect">
                                  <p:stCondLst>
                                    <p:cond delay="0"/>
                                  </p:stCondLst>
                                  <p:childTnLst>
                                    <p:set>
                                      <p:cBhvr>
                                        <p:cTn id="92" dur="1" fill="hold">
                                          <p:stCondLst>
                                            <p:cond delay="0"/>
                                          </p:stCondLst>
                                        </p:cTn>
                                        <p:tgtEl>
                                          <p:spTgt spid="536623"/>
                                        </p:tgtEl>
                                        <p:attrNameLst>
                                          <p:attrName>style.visibility</p:attrName>
                                        </p:attrNameLst>
                                      </p:cBhvr>
                                      <p:to>
                                        <p:strVal val="visible"/>
                                      </p:to>
                                    </p:set>
                                    <p:anim calcmode="lin" valueType="num">
                                      <p:cBhvr additive="base">
                                        <p:cTn id="93" dur="500" fill="hold"/>
                                        <p:tgtEl>
                                          <p:spTgt spid="536623"/>
                                        </p:tgtEl>
                                        <p:attrNameLst>
                                          <p:attrName>ppt_x</p:attrName>
                                        </p:attrNameLst>
                                      </p:cBhvr>
                                      <p:tavLst>
                                        <p:tav tm="0">
                                          <p:val>
                                            <p:strVal val="1+#ppt_w/2"/>
                                          </p:val>
                                        </p:tav>
                                        <p:tav tm="100000">
                                          <p:val>
                                            <p:strVal val="#ppt_x"/>
                                          </p:val>
                                        </p:tav>
                                      </p:tavLst>
                                    </p:anim>
                                    <p:anim calcmode="lin" valueType="num">
                                      <p:cBhvr additive="base">
                                        <p:cTn id="94" dur="500" fill="hold"/>
                                        <p:tgtEl>
                                          <p:spTgt spid="536623"/>
                                        </p:tgtEl>
                                        <p:attrNameLst>
                                          <p:attrName>ppt_y</p:attrName>
                                        </p:attrNameLst>
                                      </p:cBhvr>
                                      <p:tavLst>
                                        <p:tav tm="0">
                                          <p:val>
                                            <p:strVal val="0-#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3" fill="hold" grpId="0" nodeType="clickEffect">
                                  <p:stCondLst>
                                    <p:cond delay="0"/>
                                  </p:stCondLst>
                                  <p:childTnLst>
                                    <p:set>
                                      <p:cBhvr>
                                        <p:cTn id="98" dur="1" fill="hold">
                                          <p:stCondLst>
                                            <p:cond delay="0"/>
                                          </p:stCondLst>
                                        </p:cTn>
                                        <p:tgtEl>
                                          <p:spTgt spid="536624"/>
                                        </p:tgtEl>
                                        <p:attrNameLst>
                                          <p:attrName>style.visibility</p:attrName>
                                        </p:attrNameLst>
                                      </p:cBhvr>
                                      <p:to>
                                        <p:strVal val="visible"/>
                                      </p:to>
                                    </p:set>
                                    <p:anim calcmode="lin" valueType="num">
                                      <p:cBhvr additive="base">
                                        <p:cTn id="99" dur="500" fill="hold"/>
                                        <p:tgtEl>
                                          <p:spTgt spid="536624"/>
                                        </p:tgtEl>
                                        <p:attrNameLst>
                                          <p:attrName>ppt_x</p:attrName>
                                        </p:attrNameLst>
                                      </p:cBhvr>
                                      <p:tavLst>
                                        <p:tav tm="0">
                                          <p:val>
                                            <p:strVal val="1+#ppt_w/2"/>
                                          </p:val>
                                        </p:tav>
                                        <p:tav tm="100000">
                                          <p:val>
                                            <p:strVal val="#ppt_x"/>
                                          </p:val>
                                        </p:tav>
                                      </p:tavLst>
                                    </p:anim>
                                    <p:anim calcmode="lin" valueType="num">
                                      <p:cBhvr additive="base">
                                        <p:cTn id="100" dur="500" fill="hold"/>
                                        <p:tgtEl>
                                          <p:spTgt spid="536624"/>
                                        </p:tgtEl>
                                        <p:attrNameLst>
                                          <p:attrName>ppt_y</p:attrName>
                                        </p:attrNameLst>
                                      </p:cBhvr>
                                      <p:tavLst>
                                        <p:tav tm="0">
                                          <p:val>
                                            <p:strVal val="0-#ppt_h/2"/>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3" fill="hold" grpId="0" nodeType="clickEffect">
                                  <p:stCondLst>
                                    <p:cond delay="0"/>
                                  </p:stCondLst>
                                  <p:childTnLst>
                                    <p:set>
                                      <p:cBhvr>
                                        <p:cTn id="104" dur="1" fill="hold">
                                          <p:stCondLst>
                                            <p:cond delay="0"/>
                                          </p:stCondLst>
                                        </p:cTn>
                                        <p:tgtEl>
                                          <p:spTgt spid="536620"/>
                                        </p:tgtEl>
                                        <p:attrNameLst>
                                          <p:attrName>style.visibility</p:attrName>
                                        </p:attrNameLst>
                                      </p:cBhvr>
                                      <p:to>
                                        <p:strVal val="visible"/>
                                      </p:to>
                                    </p:set>
                                    <p:anim calcmode="lin" valueType="num">
                                      <p:cBhvr additive="base">
                                        <p:cTn id="105" dur="500" fill="hold"/>
                                        <p:tgtEl>
                                          <p:spTgt spid="536620"/>
                                        </p:tgtEl>
                                        <p:attrNameLst>
                                          <p:attrName>ppt_x</p:attrName>
                                        </p:attrNameLst>
                                      </p:cBhvr>
                                      <p:tavLst>
                                        <p:tav tm="0">
                                          <p:val>
                                            <p:strVal val="1+#ppt_w/2"/>
                                          </p:val>
                                        </p:tav>
                                        <p:tav tm="100000">
                                          <p:val>
                                            <p:strVal val="#ppt_x"/>
                                          </p:val>
                                        </p:tav>
                                      </p:tavLst>
                                    </p:anim>
                                    <p:anim calcmode="lin" valueType="num">
                                      <p:cBhvr additive="base">
                                        <p:cTn id="106" dur="500" fill="hold"/>
                                        <p:tgtEl>
                                          <p:spTgt spid="536620"/>
                                        </p:tgtEl>
                                        <p:attrNameLst>
                                          <p:attrName>ppt_y</p:attrName>
                                        </p:attrNameLst>
                                      </p:cBhvr>
                                      <p:tavLst>
                                        <p:tav tm="0">
                                          <p:val>
                                            <p:strVal val="0-#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3" fill="hold" grpId="0" nodeType="clickEffect">
                                  <p:stCondLst>
                                    <p:cond delay="0"/>
                                  </p:stCondLst>
                                  <p:childTnLst>
                                    <p:set>
                                      <p:cBhvr>
                                        <p:cTn id="110" dur="1" fill="hold">
                                          <p:stCondLst>
                                            <p:cond delay="0"/>
                                          </p:stCondLst>
                                        </p:cTn>
                                        <p:tgtEl>
                                          <p:spTgt spid="536621"/>
                                        </p:tgtEl>
                                        <p:attrNameLst>
                                          <p:attrName>style.visibility</p:attrName>
                                        </p:attrNameLst>
                                      </p:cBhvr>
                                      <p:to>
                                        <p:strVal val="visible"/>
                                      </p:to>
                                    </p:set>
                                    <p:anim calcmode="lin" valueType="num">
                                      <p:cBhvr additive="base">
                                        <p:cTn id="111" dur="500" fill="hold"/>
                                        <p:tgtEl>
                                          <p:spTgt spid="536621"/>
                                        </p:tgtEl>
                                        <p:attrNameLst>
                                          <p:attrName>ppt_x</p:attrName>
                                        </p:attrNameLst>
                                      </p:cBhvr>
                                      <p:tavLst>
                                        <p:tav tm="0">
                                          <p:val>
                                            <p:strVal val="1+#ppt_w/2"/>
                                          </p:val>
                                        </p:tav>
                                        <p:tav tm="100000">
                                          <p:val>
                                            <p:strVal val="#ppt_x"/>
                                          </p:val>
                                        </p:tav>
                                      </p:tavLst>
                                    </p:anim>
                                    <p:anim calcmode="lin" valueType="num">
                                      <p:cBhvr additive="base">
                                        <p:cTn id="112" dur="500" fill="hold"/>
                                        <p:tgtEl>
                                          <p:spTgt spid="5366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613" grpId="0" animBg="1"/>
      <p:bldP spid="536614" grpId="0" animBg="1"/>
      <p:bldP spid="536615" grpId="0" animBg="1"/>
      <p:bldP spid="536617" grpId="0" animBg="1"/>
      <p:bldP spid="536617" grpId="1"/>
      <p:bldP spid="536618" grpId="0" animBg="1"/>
      <p:bldP spid="536618" grpId="1"/>
      <p:bldP spid="536619" grpId="0" animBg="1"/>
      <p:bldP spid="536619" grpId="1"/>
      <p:bldP spid="536620" grpId="0" animBg="1"/>
      <p:bldP spid="536621" grpId="0" animBg="1"/>
      <p:bldP spid="536622" grpId="0" animBg="1"/>
      <p:bldP spid="536623" grpId="0" animBg="1"/>
      <p:bldP spid="5366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17420" y="126058"/>
            <a:ext cx="9974580" cy="18015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i="1" dirty="0" err="1" smtClean="0">
                <a:solidFill>
                  <a:srgbClr val="FF0000"/>
                </a:solidFill>
                <a:latin typeface="Times New Roman" panose="02020603050405020304" pitchFamily="18" charset="0"/>
                <a:cs typeface="Times New Roman" panose="02020603050405020304" pitchFamily="18" charset="0"/>
              </a:rPr>
              <a:t>Giả</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sử</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em</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là</a:t>
            </a:r>
            <a:r>
              <a:rPr lang="en-US" sz="4000" b="1" i="1" dirty="0" smtClean="0">
                <a:solidFill>
                  <a:srgbClr val="FF0000"/>
                </a:solidFill>
                <a:latin typeface="Times New Roman" panose="02020603050405020304" pitchFamily="18" charset="0"/>
                <a:cs typeface="Times New Roman" panose="02020603050405020304" pitchFamily="18" charset="0"/>
              </a:rPr>
              <a:t> 1 </a:t>
            </a:r>
            <a:r>
              <a:rPr lang="en-US" sz="4000" b="1" i="1" dirty="0" err="1" smtClean="0">
                <a:solidFill>
                  <a:srgbClr val="FF0000"/>
                </a:solidFill>
                <a:latin typeface="Times New Roman" panose="02020603050405020304" pitchFamily="18" charset="0"/>
                <a:cs typeface="Times New Roman" panose="02020603050405020304" pitchFamily="18" charset="0"/>
              </a:rPr>
              <a:t>hướng</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dẫn</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viên</a:t>
            </a:r>
            <a:r>
              <a:rPr lang="en-US" sz="4000" b="1" i="1" dirty="0" smtClean="0">
                <a:solidFill>
                  <a:srgbClr val="FF0000"/>
                </a:solidFill>
                <a:latin typeface="Times New Roman" panose="02020603050405020304" pitchFamily="18" charset="0"/>
                <a:cs typeface="Times New Roman" panose="02020603050405020304" pitchFamily="18" charset="0"/>
              </a:rPr>
              <a:t> du </a:t>
            </a:r>
            <a:r>
              <a:rPr lang="en-US" sz="4000" b="1" i="1" dirty="0" err="1" smtClean="0">
                <a:solidFill>
                  <a:srgbClr val="FF0000"/>
                </a:solidFill>
                <a:latin typeface="Times New Roman" panose="02020603050405020304" pitchFamily="18" charset="0"/>
                <a:cs typeface="Times New Roman" panose="02020603050405020304" pitchFamily="18" charset="0"/>
              </a:rPr>
              <a:t>lịch</a:t>
            </a:r>
            <a:r>
              <a:rPr lang="en-US" sz="4000" b="1" i="1" dirty="0" smtClean="0">
                <a:solidFill>
                  <a:srgbClr val="FF0000"/>
                </a:solidFill>
                <a:latin typeface="Times New Roman" panose="02020603050405020304" pitchFamily="18" charset="0"/>
                <a:cs typeface="Times New Roman" panose="02020603050405020304" pitchFamily="18" charset="0"/>
              </a:rPr>
              <a:t>, </a:t>
            </a:r>
          </a:p>
          <a:p>
            <a:pPr algn="ctr"/>
            <a:r>
              <a:rPr lang="en-US" sz="4000" b="1" i="1" dirty="0" err="1" smtClean="0">
                <a:solidFill>
                  <a:srgbClr val="FF0000"/>
                </a:solidFill>
                <a:latin typeface="Times New Roman" panose="02020603050405020304" pitchFamily="18" charset="0"/>
                <a:cs typeface="Times New Roman" panose="02020603050405020304" pitchFamily="18" charset="0"/>
              </a:rPr>
              <a:t>em</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hãy</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giới</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thiệu</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cho</a:t>
            </a:r>
            <a:r>
              <a:rPr lang="en-US" sz="4000" b="1" i="1" dirty="0" smtClean="0">
                <a:solidFill>
                  <a:srgbClr val="FF0000"/>
                </a:solidFill>
                <a:latin typeface="Times New Roman" panose="02020603050405020304" pitchFamily="18" charset="0"/>
                <a:cs typeface="Times New Roman" panose="02020603050405020304" pitchFamily="18" charset="0"/>
              </a:rPr>
              <a:t> du </a:t>
            </a:r>
            <a:r>
              <a:rPr lang="en-US" sz="4000" b="1" i="1" dirty="0" err="1" smtClean="0">
                <a:solidFill>
                  <a:srgbClr val="FF0000"/>
                </a:solidFill>
                <a:latin typeface="Times New Roman" panose="02020603050405020304" pitchFamily="18" charset="0"/>
                <a:cs typeface="Times New Roman" panose="02020603050405020304" pitchFamily="18" charset="0"/>
              </a:rPr>
              <a:t>khách</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về</a:t>
            </a:r>
            <a:r>
              <a:rPr lang="en-US" sz="4000" b="1" i="1" dirty="0" smtClean="0">
                <a:solidFill>
                  <a:srgbClr val="FF0000"/>
                </a:solidFill>
                <a:latin typeface="Times New Roman" panose="02020603050405020304" pitchFamily="18" charset="0"/>
                <a:cs typeface="Times New Roman" panose="02020603050405020304" pitchFamily="18" charset="0"/>
              </a:rPr>
              <a:t> 1 </a:t>
            </a:r>
            <a:r>
              <a:rPr lang="en-US" sz="4000" b="1" i="1" dirty="0" err="1" smtClean="0">
                <a:solidFill>
                  <a:srgbClr val="FF0000"/>
                </a:solidFill>
                <a:latin typeface="Times New Roman" panose="02020603050405020304" pitchFamily="18" charset="0"/>
                <a:cs typeface="Times New Roman" panose="02020603050405020304" pitchFamily="18" charset="0"/>
              </a:rPr>
              <a:t>địa</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điểm</a:t>
            </a:r>
            <a:r>
              <a:rPr lang="en-US" sz="4000" b="1" i="1" dirty="0" smtClean="0">
                <a:solidFill>
                  <a:srgbClr val="FF0000"/>
                </a:solidFill>
                <a:latin typeface="Times New Roman" panose="02020603050405020304" pitchFamily="18" charset="0"/>
                <a:cs typeface="Times New Roman" panose="02020603050405020304" pitchFamily="18" charset="0"/>
              </a:rPr>
              <a:t> </a:t>
            </a:r>
          </a:p>
          <a:p>
            <a:pPr algn="ctr"/>
            <a:r>
              <a:rPr lang="en-US" sz="4000" b="1" i="1" dirty="0" smtClean="0">
                <a:solidFill>
                  <a:srgbClr val="FF0000"/>
                </a:solidFill>
                <a:latin typeface="Times New Roman" panose="02020603050405020304" pitchFamily="18" charset="0"/>
                <a:cs typeface="Times New Roman" panose="02020603050405020304" pitchFamily="18" charset="0"/>
              </a:rPr>
              <a:t>du </a:t>
            </a:r>
            <a:r>
              <a:rPr lang="en-US" sz="4000" b="1" i="1" dirty="0" err="1" smtClean="0">
                <a:solidFill>
                  <a:srgbClr val="FF0000"/>
                </a:solidFill>
                <a:latin typeface="Times New Roman" panose="02020603050405020304" pitchFamily="18" charset="0"/>
                <a:cs typeface="Times New Roman" panose="02020603050405020304" pitchFamily="18" charset="0"/>
              </a:rPr>
              <a:t>lịch</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mà</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em</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biết</a:t>
            </a:r>
            <a:r>
              <a:rPr lang="en-US" sz="4000" b="1" i="1" dirty="0" smtClean="0">
                <a:solidFill>
                  <a:srgbClr val="FF0000"/>
                </a:solidFill>
                <a:latin typeface="Times New Roman" panose="02020603050405020304" pitchFamily="18" charset="0"/>
                <a:cs typeface="Times New Roman" panose="02020603050405020304" pitchFamily="18" charset="0"/>
              </a:rPr>
              <a:t> ở </a:t>
            </a:r>
            <a:r>
              <a:rPr lang="en-US" sz="4000" b="1" i="1" dirty="0" err="1" smtClean="0">
                <a:solidFill>
                  <a:srgbClr val="FF0000"/>
                </a:solidFill>
                <a:latin typeface="Times New Roman" panose="02020603050405020304" pitchFamily="18" charset="0"/>
                <a:cs typeface="Times New Roman" panose="02020603050405020304" pitchFamily="18" charset="0"/>
              </a:rPr>
              <a:t>vùng</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Đông</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a:solidFill>
                  <a:srgbClr val="FF0000"/>
                </a:solidFill>
                <a:latin typeface="Times New Roman" panose="02020603050405020304" pitchFamily="18" charset="0"/>
                <a:cs typeface="Times New Roman" panose="02020603050405020304" pitchFamily="18" charset="0"/>
              </a:rPr>
              <a:t>N</a:t>
            </a:r>
            <a:r>
              <a:rPr lang="en-US" sz="4000" b="1" i="1" dirty="0" smtClean="0">
                <a:solidFill>
                  <a:srgbClr val="FF0000"/>
                </a:solidFill>
                <a:latin typeface="Times New Roman" panose="02020603050405020304" pitchFamily="18" charset="0"/>
                <a:cs typeface="Times New Roman" panose="02020603050405020304" pitchFamily="18" charset="0"/>
              </a:rPr>
              <a:t>am </a:t>
            </a:r>
            <a:r>
              <a:rPr lang="en-US" sz="4000" b="1" i="1" dirty="0" err="1" smtClean="0">
                <a:solidFill>
                  <a:srgbClr val="FF0000"/>
                </a:solidFill>
                <a:latin typeface="Times New Roman" panose="02020603050405020304" pitchFamily="18" charset="0"/>
                <a:cs typeface="Times New Roman" panose="02020603050405020304" pitchFamily="18" charset="0"/>
              </a:rPr>
              <a:t>Bộ</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smtClean="0">
                <a:solidFill>
                  <a:srgbClr val="FF0000"/>
                </a:solidFill>
                <a:latin typeface="Times New Roman" panose="02020603050405020304" pitchFamily="18" charset="0"/>
                <a:cs typeface="Times New Roman" panose="02020603050405020304" pitchFamily="18" charset="0"/>
              </a:rPr>
              <a:t>(5p)</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EB92A88-B8D8-49AC-BF3C-42C4E913A825}"/>
              </a:ext>
            </a:extLst>
          </p:cNvPr>
          <p:cNvSpPr/>
          <p:nvPr/>
        </p:nvSpPr>
        <p:spPr>
          <a:xfrm>
            <a:off x="0" y="48478"/>
            <a:ext cx="2423160" cy="461665"/>
          </a:xfrm>
          <a:prstGeom prst="rect">
            <a:avLst/>
          </a:prstGeom>
          <a:solidFill>
            <a:srgbClr val="006C00"/>
          </a:solidFill>
        </p:spPr>
        <p:txBody>
          <a:bodyPr wrap="square" lIns="91440" tIns="45720" rIns="91440" bIns="45720">
            <a:spAutoFit/>
          </a:bodyPr>
          <a:lstStyle/>
          <a:p>
            <a:pPr algn="ctr"/>
            <a:r>
              <a:rPr lang="en-US" sz="2400" b="1" dirty="0" smtClean="0">
                <a:ln w="9525">
                  <a:solidFill>
                    <a:schemeClr val="bg1"/>
                  </a:solidFill>
                  <a:prstDash val="solid"/>
                </a:ln>
                <a:solidFill>
                  <a:schemeClr val="bg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LUYỆN TẬP </a:t>
            </a:r>
            <a:endParaRPr lang="en-US" sz="240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01006583"/>
              </p:ext>
            </p:extLst>
          </p:nvPr>
        </p:nvGraphicFramePr>
        <p:xfrm>
          <a:off x="592507" y="2721923"/>
          <a:ext cx="10725149" cy="3870960"/>
        </p:xfrm>
        <a:graphic>
          <a:graphicData uri="http://schemas.openxmlformats.org/drawingml/2006/table">
            <a:tbl>
              <a:tblPr firstRow="1" bandRow="1">
                <a:tableStyleId>{5C22544A-7EE6-4342-B048-85BDC9FD1C3A}</a:tableStyleId>
              </a:tblPr>
              <a:tblGrid>
                <a:gridCol w="5988383">
                  <a:extLst>
                    <a:ext uri="{9D8B030D-6E8A-4147-A177-3AD203B41FA5}">
                      <a16:colId xmlns:a16="http://schemas.microsoft.com/office/drawing/2014/main" val="158728215"/>
                    </a:ext>
                  </a:extLst>
                </a:gridCol>
                <a:gridCol w="1366828">
                  <a:extLst>
                    <a:ext uri="{9D8B030D-6E8A-4147-A177-3AD203B41FA5}">
                      <a16:colId xmlns:a16="http://schemas.microsoft.com/office/drawing/2014/main" val="795228140"/>
                    </a:ext>
                  </a:extLst>
                </a:gridCol>
                <a:gridCol w="1649620">
                  <a:extLst>
                    <a:ext uri="{9D8B030D-6E8A-4147-A177-3AD203B41FA5}">
                      <a16:colId xmlns:a16="http://schemas.microsoft.com/office/drawing/2014/main" val="2808569461"/>
                    </a:ext>
                  </a:extLst>
                </a:gridCol>
                <a:gridCol w="1720318">
                  <a:extLst>
                    <a:ext uri="{9D8B030D-6E8A-4147-A177-3AD203B41FA5}">
                      <a16:colId xmlns:a16="http://schemas.microsoft.com/office/drawing/2014/main" val="2523956596"/>
                    </a:ext>
                  </a:extLst>
                </a:gridCol>
              </a:tblGrid>
              <a:tr h="1105380">
                <a:tc>
                  <a:txBody>
                    <a:bodyPr/>
                    <a:lstStyle/>
                    <a:p>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Điểm</a:t>
                      </a:r>
                      <a:endParaRPr lang="en-US" sz="4000" b="1" dirty="0" smtClean="0">
                        <a:latin typeface="Times New Roman" panose="02020603050405020304" pitchFamily="18" charset="0"/>
                        <a:cs typeface="Times New Roman" panose="02020603050405020304" pitchFamily="18" charset="0"/>
                      </a:endParaRPr>
                    </a:p>
                    <a:p>
                      <a:r>
                        <a:rPr lang="en-US" sz="4000" b="1" dirty="0" err="1" smtClean="0">
                          <a:latin typeface="Times New Roman" panose="02020603050405020304" pitchFamily="18" charset="0"/>
                          <a:cs typeface="Times New Roman" panose="02020603050405020304" pitchFamily="18" charset="0"/>
                        </a:rPr>
                        <a:t>Tiêu</a:t>
                      </a:r>
                      <a:r>
                        <a:rPr lang="en-US" sz="4000" b="1" baseline="0" dirty="0" smtClean="0">
                          <a:latin typeface="Times New Roman" panose="02020603050405020304" pitchFamily="18" charset="0"/>
                          <a:cs typeface="Times New Roman" panose="02020603050405020304" pitchFamily="18" charset="0"/>
                        </a:rPr>
                        <a:t> </a:t>
                      </a:r>
                      <a:r>
                        <a:rPr lang="en-US" sz="4000" b="1" baseline="0" dirty="0" err="1" smtClean="0">
                          <a:latin typeface="Times New Roman" panose="02020603050405020304" pitchFamily="18" charset="0"/>
                          <a:cs typeface="Times New Roman" panose="02020603050405020304" pitchFamily="18" charset="0"/>
                        </a:rPr>
                        <a:t>chí</a:t>
                      </a:r>
                      <a:endParaRPr lang="en-US" sz="4000" b="1" dirty="0">
                        <a:latin typeface="Times New Roman" panose="02020603050405020304" pitchFamily="18" charset="0"/>
                        <a:cs typeface="Times New Roman" panose="02020603050405020304" pitchFamily="18" charset="0"/>
                      </a:endParaRPr>
                    </a:p>
                  </a:txBody>
                  <a:tcPr/>
                </a:tc>
                <a:tc>
                  <a:txBody>
                    <a:bodyPr/>
                    <a:lstStyle/>
                    <a:p>
                      <a:pPr algn="ctr"/>
                      <a:r>
                        <a:rPr lang="en-US" sz="3600" b="1" dirty="0" smtClean="0">
                          <a:latin typeface="Times New Roman" panose="02020603050405020304" pitchFamily="18" charset="0"/>
                          <a:cs typeface="Times New Roman" panose="02020603050405020304" pitchFamily="18" charset="0"/>
                        </a:rPr>
                        <a:t>1</a:t>
                      </a:r>
                      <a:endParaRPr lang="en-US" sz="3600" b="1" dirty="0">
                        <a:latin typeface="Times New Roman" panose="02020603050405020304" pitchFamily="18" charset="0"/>
                        <a:cs typeface="Times New Roman" panose="02020603050405020304" pitchFamily="18" charset="0"/>
                      </a:endParaRPr>
                    </a:p>
                  </a:txBody>
                  <a:tcPr/>
                </a:tc>
                <a:tc>
                  <a:txBody>
                    <a:bodyPr/>
                    <a:lstStyle/>
                    <a:p>
                      <a:pPr algn="ctr"/>
                      <a:r>
                        <a:rPr lang="en-US" sz="3600" b="1" dirty="0" smtClean="0">
                          <a:latin typeface="Times New Roman" panose="02020603050405020304" pitchFamily="18" charset="0"/>
                          <a:cs typeface="Times New Roman" panose="02020603050405020304" pitchFamily="18" charset="0"/>
                        </a:rPr>
                        <a:t>2</a:t>
                      </a:r>
                      <a:endParaRPr lang="en-US" sz="3600" b="1" dirty="0">
                        <a:latin typeface="Times New Roman" panose="02020603050405020304" pitchFamily="18" charset="0"/>
                        <a:cs typeface="Times New Roman" panose="02020603050405020304" pitchFamily="18" charset="0"/>
                      </a:endParaRPr>
                    </a:p>
                  </a:txBody>
                  <a:tcPr/>
                </a:tc>
                <a:tc>
                  <a:txBody>
                    <a:bodyPr/>
                    <a:lstStyle/>
                    <a:p>
                      <a:pPr algn="ctr"/>
                      <a:r>
                        <a:rPr lang="en-US" sz="3600" b="1" dirty="0" smtClean="0">
                          <a:latin typeface="Times New Roman" panose="02020603050405020304" pitchFamily="18" charset="0"/>
                          <a:cs typeface="Times New Roman" panose="02020603050405020304" pitchFamily="18" charset="0"/>
                        </a:rPr>
                        <a:t>3</a:t>
                      </a:r>
                      <a:endParaRPr lang="en-US" sz="36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814258"/>
                  </a:ext>
                </a:extLst>
              </a:tr>
              <a:tr h="545379">
                <a:tc>
                  <a:txBody>
                    <a:bodyPr/>
                    <a:lstStyle/>
                    <a:p>
                      <a:r>
                        <a:rPr lang="en-US" sz="3600" b="1" dirty="0" err="1" smtClean="0">
                          <a:latin typeface="Times New Roman" panose="02020603050405020304" pitchFamily="18" charset="0"/>
                          <a:cs typeface="Times New Roman" panose="02020603050405020304" pitchFamily="18" charset="0"/>
                        </a:rPr>
                        <a:t>Nội</a:t>
                      </a:r>
                      <a:r>
                        <a:rPr lang="en-US" sz="3600" b="1" baseline="0" dirty="0" smtClean="0">
                          <a:latin typeface="Times New Roman" panose="02020603050405020304" pitchFamily="18" charset="0"/>
                          <a:cs typeface="Times New Roman" panose="02020603050405020304" pitchFamily="18" charset="0"/>
                        </a:rPr>
                        <a:t> dung </a:t>
                      </a:r>
                      <a:r>
                        <a:rPr lang="en-US" sz="3600" b="1" baseline="0" dirty="0" err="1" smtClean="0">
                          <a:latin typeface="Times New Roman" panose="02020603050405020304" pitchFamily="18" charset="0"/>
                          <a:cs typeface="Times New Roman" panose="02020603050405020304" pitchFamily="18" charset="0"/>
                        </a:rPr>
                        <a:t>thuyết</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trình</a:t>
                      </a:r>
                      <a:endParaRPr lang="en-US" sz="3600" b="1" dirty="0">
                        <a:latin typeface="Times New Roman" panose="02020603050405020304" pitchFamily="18" charset="0"/>
                        <a:cs typeface="Times New Roman" panose="02020603050405020304" pitchFamily="18" charset="0"/>
                      </a:endParaRPr>
                    </a:p>
                  </a:txBody>
                  <a:tcPr/>
                </a:tc>
                <a:tc>
                  <a:txBody>
                    <a:bodyPr/>
                    <a:lstStyle/>
                    <a:p>
                      <a:endParaRPr lang="en-US" sz="3200" b="1" dirty="0">
                        <a:latin typeface="Times New Roman" panose="02020603050405020304" pitchFamily="18" charset="0"/>
                        <a:cs typeface="Times New Roman" panose="02020603050405020304" pitchFamily="18" charset="0"/>
                      </a:endParaRPr>
                    </a:p>
                  </a:txBody>
                  <a:tcPr/>
                </a:tc>
                <a:tc>
                  <a:txBody>
                    <a:bodyPr/>
                    <a:lstStyle/>
                    <a:p>
                      <a:endParaRPr lang="en-US" sz="3200" b="1" dirty="0">
                        <a:latin typeface="Times New Roman" panose="02020603050405020304" pitchFamily="18" charset="0"/>
                        <a:cs typeface="Times New Roman" panose="02020603050405020304" pitchFamily="18" charset="0"/>
                      </a:endParaRPr>
                    </a:p>
                  </a:txBody>
                  <a:tcPr/>
                </a:tc>
                <a:tc>
                  <a:txBody>
                    <a:bodyPr/>
                    <a:lstStyle/>
                    <a:p>
                      <a:endParaRPr lang="en-US" sz="3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11190200"/>
                  </a:ext>
                </a:extLst>
              </a:tr>
              <a:tr h="545379">
                <a:tc>
                  <a:txBody>
                    <a:bodyPr/>
                    <a:lstStyle/>
                    <a:p>
                      <a:r>
                        <a:rPr lang="en-US" sz="3600" b="1" dirty="0" err="1" smtClean="0">
                          <a:latin typeface="Times New Roman" panose="02020603050405020304" pitchFamily="18" charset="0"/>
                          <a:cs typeface="Times New Roman" panose="02020603050405020304" pitchFamily="18" charset="0"/>
                        </a:rPr>
                        <a:t>Hình</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thức</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thuyết</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trình</a:t>
                      </a:r>
                      <a:endParaRPr lang="en-US" sz="3600" b="1" dirty="0">
                        <a:latin typeface="Times New Roman" panose="02020603050405020304" pitchFamily="18" charset="0"/>
                        <a:cs typeface="Times New Roman" panose="02020603050405020304" pitchFamily="18" charset="0"/>
                      </a:endParaRPr>
                    </a:p>
                  </a:txBody>
                  <a:tcPr/>
                </a:tc>
                <a:tc>
                  <a:txBody>
                    <a:bodyPr/>
                    <a:lstStyle/>
                    <a:p>
                      <a:endParaRPr lang="en-US" sz="3200" b="1">
                        <a:latin typeface="Times New Roman" panose="02020603050405020304" pitchFamily="18" charset="0"/>
                        <a:cs typeface="Times New Roman" panose="02020603050405020304" pitchFamily="18" charset="0"/>
                      </a:endParaRPr>
                    </a:p>
                  </a:txBody>
                  <a:tcPr/>
                </a:tc>
                <a:tc>
                  <a:txBody>
                    <a:bodyPr/>
                    <a:lstStyle/>
                    <a:p>
                      <a:endParaRPr lang="en-US" sz="3200" b="1" dirty="0">
                        <a:latin typeface="Times New Roman" panose="02020603050405020304" pitchFamily="18" charset="0"/>
                        <a:cs typeface="Times New Roman" panose="02020603050405020304" pitchFamily="18" charset="0"/>
                      </a:endParaRPr>
                    </a:p>
                  </a:txBody>
                  <a:tcPr/>
                </a:tc>
                <a:tc>
                  <a:txBody>
                    <a:bodyPr/>
                    <a:lstStyle/>
                    <a:p>
                      <a:endParaRPr lang="en-US" sz="3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95583096"/>
                  </a:ext>
                </a:extLst>
              </a:tr>
              <a:tr h="545379">
                <a:tc>
                  <a:txBody>
                    <a:bodyPr/>
                    <a:lstStyle/>
                    <a:p>
                      <a:r>
                        <a:rPr lang="en-US" sz="3600" b="1" dirty="0" err="1" smtClean="0">
                          <a:latin typeface="Times New Roman" panose="02020603050405020304" pitchFamily="18" charset="0"/>
                          <a:cs typeface="Times New Roman" panose="02020603050405020304" pitchFamily="18" charset="0"/>
                        </a:rPr>
                        <a:t>Phong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thuyết</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trình</a:t>
                      </a:r>
                      <a:endParaRPr lang="en-US" sz="3600" b="1" dirty="0">
                        <a:latin typeface="Times New Roman" panose="02020603050405020304" pitchFamily="18" charset="0"/>
                        <a:cs typeface="Times New Roman" panose="02020603050405020304" pitchFamily="18" charset="0"/>
                      </a:endParaRPr>
                    </a:p>
                  </a:txBody>
                  <a:tcPr/>
                </a:tc>
                <a:tc>
                  <a:txBody>
                    <a:bodyPr/>
                    <a:lstStyle/>
                    <a:p>
                      <a:endParaRPr lang="en-US" sz="3200" b="1" dirty="0">
                        <a:latin typeface="Times New Roman" panose="02020603050405020304" pitchFamily="18" charset="0"/>
                        <a:cs typeface="Times New Roman" panose="02020603050405020304" pitchFamily="18" charset="0"/>
                      </a:endParaRPr>
                    </a:p>
                  </a:txBody>
                  <a:tcPr/>
                </a:tc>
                <a:tc>
                  <a:txBody>
                    <a:bodyPr/>
                    <a:lstStyle/>
                    <a:p>
                      <a:endParaRPr lang="en-US" sz="3200" b="1" dirty="0">
                        <a:latin typeface="Times New Roman" panose="02020603050405020304" pitchFamily="18" charset="0"/>
                        <a:cs typeface="Times New Roman" panose="02020603050405020304" pitchFamily="18" charset="0"/>
                      </a:endParaRPr>
                    </a:p>
                  </a:txBody>
                  <a:tcPr/>
                </a:tc>
                <a:tc>
                  <a:txBody>
                    <a:bodyPr/>
                    <a:lstStyle/>
                    <a:p>
                      <a:endParaRPr lang="en-US" sz="3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93539159"/>
                  </a:ext>
                </a:extLst>
              </a:tr>
              <a:tr h="545379">
                <a:tc>
                  <a:txBody>
                    <a:bodyPr/>
                    <a:lstStyle/>
                    <a:p>
                      <a:r>
                        <a:rPr lang="en-US" sz="3600" b="1" dirty="0" err="1" smtClean="0">
                          <a:latin typeface="Times New Roman" panose="02020603050405020304" pitchFamily="18" charset="0"/>
                          <a:cs typeface="Times New Roman" panose="02020603050405020304" pitchFamily="18" charset="0"/>
                        </a:rPr>
                        <a:t>Thời</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gian</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thuyết</a:t>
                      </a:r>
                      <a:r>
                        <a:rPr lang="en-US" sz="3600" b="1" baseline="0" dirty="0" smtClean="0">
                          <a:latin typeface="Times New Roman" panose="02020603050405020304" pitchFamily="18" charset="0"/>
                          <a:cs typeface="Times New Roman" panose="02020603050405020304" pitchFamily="18" charset="0"/>
                        </a:rPr>
                        <a:t> </a:t>
                      </a:r>
                      <a:r>
                        <a:rPr lang="en-US" sz="3600" b="1" baseline="0" dirty="0" err="1" smtClean="0">
                          <a:latin typeface="Times New Roman" panose="02020603050405020304" pitchFamily="18" charset="0"/>
                          <a:cs typeface="Times New Roman" panose="02020603050405020304" pitchFamily="18" charset="0"/>
                        </a:rPr>
                        <a:t>trình</a:t>
                      </a:r>
                      <a:endParaRPr lang="en-US" sz="3600" b="1" dirty="0">
                        <a:latin typeface="Times New Roman" panose="02020603050405020304" pitchFamily="18" charset="0"/>
                        <a:cs typeface="Times New Roman" panose="02020603050405020304" pitchFamily="18" charset="0"/>
                      </a:endParaRPr>
                    </a:p>
                  </a:txBody>
                  <a:tcPr/>
                </a:tc>
                <a:tc>
                  <a:txBody>
                    <a:bodyPr/>
                    <a:lstStyle/>
                    <a:p>
                      <a:endParaRPr lang="en-US" sz="3200" b="1">
                        <a:latin typeface="Times New Roman" panose="02020603050405020304" pitchFamily="18" charset="0"/>
                        <a:cs typeface="Times New Roman" panose="02020603050405020304" pitchFamily="18" charset="0"/>
                      </a:endParaRPr>
                    </a:p>
                  </a:txBody>
                  <a:tcPr/>
                </a:tc>
                <a:tc>
                  <a:txBody>
                    <a:bodyPr/>
                    <a:lstStyle/>
                    <a:p>
                      <a:endParaRPr lang="en-US" sz="3200" b="1" dirty="0">
                        <a:latin typeface="Times New Roman" panose="02020603050405020304" pitchFamily="18" charset="0"/>
                        <a:cs typeface="Times New Roman" panose="02020603050405020304" pitchFamily="18" charset="0"/>
                      </a:endParaRPr>
                    </a:p>
                  </a:txBody>
                  <a:tcPr/>
                </a:tc>
                <a:tc>
                  <a:txBody>
                    <a:bodyPr/>
                    <a:lstStyle/>
                    <a:p>
                      <a:endParaRPr lang="en-US" sz="32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176639"/>
                  </a:ext>
                </a:extLst>
              </a:tr>
            </a:tbl>
          </a:graphicData>
        </a:graphic>
      </p:graphicFrame>
      <p:sp>
        <p:nvSpPr>
          <p:cNvPr id="6" name="Title 1"/>
          <p:cNvSpPr txBox="1">
            <a:spLocks/>
          </p:cNvSpPr>
          <p:nvPr/>
        </p:nvSpPr>
        <p:spPr>
          <a:xfrm>
            <a:off x="592507" y="2091730"/>
            <a:ext cx="10515600" cy="12603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Times New Roman" panose="02020603050405020304" pitchFamily="18" charset="0"/>
                <a:cs typeface="Times New Roman" panose="02020603050405020304" pitchFamily="18" charset="0"/>
              </a:rPr>
              <a:t>TIÊU CHÍ CHẤM ĐIỂM</a:t>
            </a:r>
            <a:endParaRPr lang="en-US" sz="4000" b="1" i="1"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592507" y="2721923"/>
            <a:ext cx="5993131" cy="1296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77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427">
            <a:off x="5124450" y="739776"/>
            <a:ext cx="5181600" cy="377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67"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10521">
            <a:off x="4994276" y="3573464"/>
            <a:ext cx="6740525" cy="198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68" name="Picture 4"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765355">
            <a:off x="5592763" y="3362325"/>
            <a:ext cx="5029200" cy="509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70" name="Picture 6" descr="image0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77976">
            <a:off x="1238250" y="3611564"/>
            <a:ext cx="4572000" cy="45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80" name="Picture 16"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3900" y="3422650"/>
            <a:ext cx="2209800" cy="195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5801" y="58620"/>
            <a:ext cx="3519416" cy="862500"/>
            <a:chOff x="696113" y="980358"/>
            <a:chExt cx="3519416" cy="1243543"/>
          </a:xfrm>
        </p:grpSpPr>
        <p:sp>
          <p:nvSpPr>
            <p:cNvPr id="11" name="Lưu đồ: Điểm Kết Thúc 150">
              <a:extLst>
                <a:ext uri="{FF2B5EF4-FFF2-40B4-BE49-F238E27FC236}">
                  <a16:creationId xmlns:a16="http://schemas.microsoft.com/office/drawing/2014/main" id="{7A1AF202-CE05-4C33-8C71-238EDE88F3D1}"/>
                </a:ext>
              </a:extLst>
            </p:cNvPr>
            <p:cNvSpPr/>
            <p:nvPr/>
          </p:nvSpPr>
          <p:spPr>
            <a:xfrm>
              <a:off x="957656" y="1509498"/>
              <a:ext cx="3257873" cy="599313"/>
            </a:xfrm>
            <a:prstGeom prst="flowChartTerminator">
              <a:avLst/>
            </a:prstGeom>
            <a:solidFill>
              <a:srgbClr val="00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Yêu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cầu</a:t>
              </a:r>
              <a:endParaRPr lang="en-US" sz="4000" b="1" dirty="0">
                <a:latin typeface="Times New Roman" panose="02020603050405020304" pitchFamily="18" charset="0"/>
                <a:cs typeface="Times New Roman" panose="02020603050405020304" pitchFamily="18" charset="0"/>
              </a:endParaRPr>
            </a:p>
          </p:txBody>
        </p:sp>
        <p:pic>
          <p:nvPicPr>
            <p:cNvPr id="12" name="Picture 2" descr="omino 3d ok con spunta Stock Illustration | Adobe Stock"/>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684" b="91453" l="0" r="88837">
                          <a14:foregroundMark x1="4186" y1="38462" x2="4186" y2="38462"/>
                          <a14:foregroundMark x1="15349" y1="19658" x2="15349" y2="19658"/>
                          <a14:foregroundMark x1="23256" y1="15812" x2="23256" y2="15812"/>
                          <a14:foregroundMark x1="25116" y1="11538" x2="25116" y2="11538"/>
                          <a14:foregroundMark x1="25116" y1="9402" x2="25116" y2="9402"/>
                          <a14:foregroundMark x1="5581" y1="35897" x2="5581" y2="35897"/>
                          <a14:foregroundMark x1="5116" y1="36325" x2="5116" y2="36325"/>
                          <a14:foregroundMark x1="42791" y1="42308" x2="45581" y2="42308"/>
                          <a14:foregroundMark x1="55349" y1="44017" x2="55349" y2="44017"/>
                          <a14:foregroundMark x1="54419" y1="44017" x2="54419" y2="44017"/>
                          <a14:foregroundMark x1="53953" y1="43590" x2="53953" y2="43590"/>
                          <a14:foregroundMark x1="72093" y1="56410" x2="72093" y2="56410"/>
                          <a14:foregroundMark x1="73953" y1="60684" x2="76279" y2="64530"/>
                          <a14:foregroundMark x1="77674" y1="66667" x2="79535" y2="79915"/>
                          <a14:foregroundMark x1="79070" y1="82479" x2="79070" y2="82479"/>
                          <a14:foregroundMark x1="66977" y1="84615" x2="66977" y2="84615"/>
                          <a14:foregroundMark x1="30233" y1="77350" x2="30233" y2="77350"/>
                          <a14:foregroundMark x1="37674" y1="88462" x2="37674" y2="88462"/>
                          <a14:foregroundMark x1="88837" y1="42308" x2="88837" y2="42308"/>
                          <a14:foregroundMark x1="9767" y1="33333" x2="9767" y2="33333"/>
                          <a14:foregroundMark x1="10698" y1="29915" x2="10698" y2="29915"/>
                          <a14:foregroundMark x1="44651" y1="40171" x2="44651" y2="40171"/>
                          <a14:foregroundMark x1="42791" y1="38889" x2="42791" y2="38889"/>
                          <a14:foregroundMark x1="40465" y1="38889" x2="40465" y2="38889"/>
                          <a14:foregroundMark x1="40465" y1="38889" x2="40465" y2="38889"/>
                        </a14:backgroundRemoval>
                      </a14:imgEffect>
                    </a14:imgLayer>
                  </a14:imgProps>
                </a:ext>
                <a:ext uri="{28A0092B-C50C-407E-A947-70E740481C1C}">
                  <a14:useLocalDpi xmlns:a14="http://schemas.microsoft.com/office/drawing/2010/main" val="0"/>
                </a:ext>
              </a:extLst>
            </a:blip>
            <a:srcRect/>
            <a:stretch>
              <a:fillRect/>
            </a:stretch>
          </p:blipFill>
          <p:spPr bwMode="auto">
            <a:xfrm>
              <a:off x="696113" y="980358"/>
              <a:ext cx="1142572" cy="1243543"/>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Rounded Corners 7">
            <a:extLst>
              <a:ext uri="{FF2B5EF4-FFF2-40B4-BE49-F238E27FC236}">
                <a16:creationId xmlns:a16="http://schemas.microsoft.com/office/drawing/2014/main" id="{D2B680DB-E633-4DF1-9493-1C62B4D6F032}"/>
              </a:ext>
            </a:extLst>
          </p:cNvPr>
          <p:cNvSpPr/>
          <p:nvPr/>
        </p:nvSpPr>
        <p:spPr>
          <a:xfrm>
            <a:off x="3773971" y="321033"/>
            <a:ext cx="8666783" cy="520262"/>
          </a:xfrm>
          <a:prstGeom prst="roundRect">
            <a:avLst/>
          </a:prstGeom>
          <a:noFill/>
          <a:ln w="57150">
            <a:noFill/>
            <a:prstDash val="sysDash"/>
            <a:extLst>
              <a:ext uri="{C807C97D-BFC1-408E-A445-0C87EB9F89A2}">
                <ask:lineSketchStyleProps xmlns:ask="http://schemas.microsoft.com/office/drawing/2018/sketchyshapes" xmln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smtClean="0">
                <a:solidFill>
                  <a:srgbClr val="006C00"/>
                </a:solidFill>
                <a:latin typeface="Times New Roman" panose="02020603050405020304" pitchFamily="18" charset="0"/>
                <a:cs typeface="Times New Roman" panose="02020603050405020304" pitchFamily="18" charset="0"/>
              </a:rPr>
              <a:t>Hoàn</a:t>
            </a:r>
            <a:r>
              <a:rPr lang="en-US" sz="3200" b="1" dirty="0" smtClean="0">
                <a:solidFill>
                  <a:srgbClr val="006C00"/>
                </a:solidFill>
                <a:latin typeface="Times New Roman" panose="02020603050405020304" pitchFamily="18" charset="0"/>
                <a:cs typeface="Times New Roman" panose="02020603050405020304" pitchFamily="18" charset="0"/>
              </a:rPr>
              <a:t> </a:t>
            </a:r>
            <a:r>
              <a:rPr lang="en-US" sz="3200" b="1" dirty="0" err="1" smtClean="0">
                <a:solidFill>
                  <a:srgbClr val="006C00"/>
                </a:solidFill>
                <a:latin typeface="Times New Roman" panose="02020603050405020304" pitchFamily="18" charset="0"/>
                <a:cs typeface="Times New Roman" panose="02020603050405020304" pitchFamily="18" charset="0"/>
              </a:rPr>
              <a:t>thành</a:t>
            </a:r>
            <a:r>
              <a:rPr lang="en-US" sz="3200" b="1" dirty="0" smtClean="0">
                <a:solidFill>
                  <a:srgbClr val="006C00"/>
                </a:solidFill>
                <a:latin typeface="Times New Roman" panose="02020603050405020304" pitchFamily="18" charset="0"/>
                <a:cs typeface="Times New Roman" panose="02020603050405020304" pitchFamily="18" charset="0"/>
              </a:rPr>
              <a:t> chi </a:t>
            </a:r>
            <a:r>
              <a:rPr lang="en-US" sz="3200" b="1" dirty="0" err="1" smtClean="0">
                <a:solidFill>
                  <a:srgbClr val="006C00"/>
                </a:solidFill>
                <a:latin typeface="Times New Roman" panose="02020603050405020304" pitchFamily="18" charset="0"/>
                <a:cs typeface="Times New Roman" panose="02020603050405020304" pitchFamily="18" charset="0"/>
              </a:rPr>
              <a:t>tiết</a:t>
            </a:r>
            <a:r>
              <a:rPr lang="en-US" sz="3200" b="1" dirty="0" smtClean="0">
                <a:solidFill>
                  <a:srgbClr val="006C00"/>
                </a:solidFill>
                <a:latin typeface="Times New Roman" panose="02020603050405020304" pitchFamily="18" charset="0"/>
                <a:cs typeface="Times New Roman" panose="02020603050405020304" pitchFamily="18" charset="0"/>
              </a:rPr>
              <a:t> </a:t>
            </a:r>
            <a:r>
              <a:rPr lang="en-US" sz="3200" b="1" dirty="0" err="1" smtClean="0">
                <a:solidFill>
                  <a:srgbClr val="006C00"/>
                </a:solidFill>
                <a:latin typeface="Times New Roman" panose="02020603050405020304" pitchFamily="18" charset="0"/>
                <a:cs typeface="Times New Roman" panose="02020603050405020304" pitchFamily="18" charset="0"/>
              </a:rPr>
              <a:t>sơ</a:t>
            </a:r>
            <a:r>
              <a:rPr lang="en-US" sz="3200" b="1" dirty="0" smtClean="0">
                <a:solidFill>
                  <a:srgbClr val="006C00"/>
                </a:solidFill>
                <a:latin typeface="Times New Roman" panose="02020603050405020304" pitchFamily="18" charset="0"/>
                <a:cs typeface="Times New Roman" panose="02020603050405020304" pitchFamily="18" charset="0"/>
              </a:rPr>
              <a:t> </a:t>
            </a:r>
            <a:r>
              <a:rPr lang="en-US" sz="3200" b="1" dirty="0" err="1" smtClean="0">
                <a:solidFill>
                  <a:srgbClr val="006C00"/>
                </a:solidFill>
                <a:latin typeface="Times New Roman" panose="02020603050405020304" pitchFamily="18" charset="0"/>
                <a:cs typeface="Times New Roman" panose="02020603050405020304" pitchFamily="18" charset="0"/>
              </a:rPr>
              <a:t>đồ</a:t>
            </a:r>
            <a:r>
              <a:rPr lang="en-US" sz="3200" b="1" dirty="0" smtClean="0">
                <a:solidFill>
                  <a:srgbClr val="006C00"/>
                </a:solidFill>
                <a:latin typeface="Times New Roman" panose="02020603050405020304" pitchFamily="18" charset="0"/>
                <a:cs typeface="Times New Roman" panose="02020603050405020304" pitchFamily="18" charset="0"/>
              </a:rPr>
              <a:t> </a:t>
            </a:r>
            <a:r>
              <a:rPr lang="en-US" sz="3200" b="1" dirty="0" err="1" smtClean="0">
                <a:solidFill>
                  <a:srgbClr val="006C00"/>
                </a:solidFill>
                <a:latin typeface="Times New Roman" panose="02020603050405020304" pitchFamily="18" charset="0"/>
                <a:cs typeface="Times New Roman" panose="02020603050405020304" pitchFamily="18" charset="0"/>
              </a:rPr>
              <a:t>tư</a:t>
            </a:r>
            <a:r>
              <a:rPr lang="en-US" sz="3200" b="1" dirty="0" smtClean="0">
                <a:solidFill>
                  <a:srgbClr val="006C00"/>
                </a:solidFill>
                <a:latin typeface="Times New Roman" panose="02020603050405020304" pitchFamily="18" charset="0"/>
                <a:cs typeface="Times New Roman" panose="02020603050405020304" pitchFamily="18" charset="0"/>
              </a:rPr>
              <a:t> </a:t>
            </a:r>
            <a:r>
              <a:rPr lang="en-US" sz="3200" b="1" dirty="0" err="1" smtClean="0">
                <a:solidFill>
                  <a:srgbClr val="006C00"/>
                </a:solidFill>
                <a:latin typeface="Times New Roman" panose="02020603050405020304" pitchFamily="18" charset="0"/>
                <a:cs typeface="Times New Roman" panose="02020603050405020304" pitchFamily="18" charset="0"/>
              </a:rPr>
              <a:t>duy</a:t>
            </a:r>
            <a:r>
              <a:rPr lang="en-US" sz="3200" b="1" dirty="0" smtClean="0">
                <a:solidFill>
                  <a:srgbClr val="006C00"/>
                </a:solidFill>
                <a:latin typeface="Times New Roman" panose="02020603050405020304" pitchFamily="18" charset="0"/>
                <a:cs typeface="Times New Roman" panose="02020603050405020304" pitchFamily="18" charset="0"/>
              </a:rPr>
              <a:t> </a:t>
            </a:r>
            <a:r>
              <a:rPr lang="en-US" sz="3200" b="1" dirty="0" err="1" smtClean="0">
                <a:solidFill>
                  <a:srgbClr val="006C00"/>
                </a:solidFill>
                <a:latin typeface="Times New Roman" panose="02020603050405020304" pitchFamily="18" charset="0"/>
                <a:cs typeface="Times New Roman" panose="02020603050405020304" pitchFamily="18" charset="0"/>
              </a:rPr>
              <a:t>sau</a:t>
            </a:r>
            <a:r>
              <a:rPr lang="en-US" sz="3200" b="1" dirty="0" smtClean="0">
                <a:solidFill>
                  <a:srgbClr val="006C00"/>
                </a:solidFill>
                <a:latin typeface="Times New Roman" panose="02020603050405020304" pitchFamily="18" charset="0"/>
                <a:cs typeface="Times New Roman" panose="02020603050405020304" pitchFamily="18" charset="0"/>
              </a:rPr>
              <a:t> </a:t>
            </a:r>
            <a:r>
              <a:rPr lang="en-US" sz="3200" b="1" dirty="0" err="1" smtClean="0">
                <a:solidFill>
                  <a:srgbClr val="006C00"/>
                </a:solidFill>
                <a:latin typeface="Times New Roman" panose="02020603050405020304" pitchFamily="18" charset="0"/>
                <a:cs typeface="Times New Roman" panose="02020603050405020304" pitchFamily="18" charset="0"/>
              </a:rPr>
              <a:t>vào</a:t>
            </a:r>
            <a:r>
              <a:rPr lang="en-US" sz="3200" b="1" dirty="0" smtClean="0">
                <a:solidFill>
                  <a:srgbClr val="006C00"/>
                </a:solidFill>
                <a:latin typeface="Times New Roman" panose="02020603050405020304" pitchFamily="18" charset="0"/>
                <a:cs typeface="Times New Roman" panose="02020603050405020304" pitchFamily="18" charset="0"/>
              </a:rPr>
              <a:t> </a:t>
            </a:r>
            <a:r>
              <a:rPr lang="en-US" sz="3200" b="1" dirty="0" err="1" smtClean="0">
                <a:solidFill>
                  <a:srgbClr val="006C00"/>
                </a:solidFill>
                <a:latin typeface="Times New Roman" panose="02020603050405020304" pitchFamily="18" charset="0"/>
                <a:cs typeface="Times New Roman" panose="02020603050405020304" pitchFamily="18" charset="0"/>
              </a:rPr>
              <a:t>vở</a:t>
            </a:r>
            <a:r>
              <a:rPr lang="en-US" sz="3200" b="1" dirty="0" smtClean="0">
                <a:solidFill>
                  <a:srgbClr val="006C00"/>
                </a:solidFill>
                <a:latin typeface="Times New Roman" panose="02020603050405020304" pitchFamily="18" charset="0"/>
                <a:cs typeface="Times New Roman" panose="02020603050405020304" pitchFamily="18" charset="0"/>
              </a:rPr>
              <a:t> </a:t>
            </a:r>
            <a:endParaRPr lang="vi-VN" sz="6000" b="1" dirty="0">
              <a:solidFill>
                <a:srgbClr val="006C00"/>
              </a:solidFill>
              <a:latin typeface="Times New Roman" panose="02020603050405020304" pitchFamily="18" charset="0"/>
              <a:cs typeface="Times New Roman" panose="02020603050405020304" pitchFamily="18" charset="0"/>
            </a:endParaRPr>
          </a:p>
        </p:txBody>
      </p:sp>
      <p:pic>
        <p:nvPicPr>
          <p:cNvPr id="15" name="Picture 2" descr="Copyediting | AnnaProofing">
            <a:extLst>
              <a:ext uri="{FF2B5EF4-FFF2-40B4-BE49-F238E27FC236}">
                <a16:creationId xmlns:a16="http://schemas.microsoft.com/office/drawing/2014/main" id="{8C2C0F88-ED36-4737-A139-308D36F1F7D6}"/>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7980" y="1302464"/>
            <a:ext cx="1812260" cy="1896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3660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9266"/>
                                        </p:tgtEl>
                                        <p:attrNameLst>
                                          <p:attrName>style.visibility</p:attrName>
                                        </p:attrNameLst>
                                      </p:cBhvr>
                                      <p:to>
                                        <p:strVal val="visible"/>
                                      </p:to>
                                    </p:set>
                                    <p:animEffect transition="in" filter="randombar(horizontal)">
                                      <p:cBhvr>
                                        <p:cTn id="7" dur="500"/>
                                        <p:tgtEl>
                                          <p:spTgt spid="139266"/>
                                        </p:tgtEl>
                                      </p:cBhvr>
                                    </p:animEffect>
                                  </p:childTnLst>
                                </p:cTn>
                              </p:par>
                              <p:par>
                                <p:cTn id="8" presetID="14" presetClass="entr" presetSubtype="10" fill="hold" nodeType="withEffect">
                                  <p:stCondLst>
                                    <p:cond delay="0"/>
                                  </p:stCondLst>
                                  <p:childTnLst>
                                    <p:set>
                                      <p:cBhvr>
                                        <p:cTn id="9" dur="1" fill="hold">
                                          <p:stCondLst>
                                            <p:cond delay="0"/>
                                          </p:stCondLst>
                                        </p:cTn>
                                        <p:tgtEl>
                                          <p:spTgt spid="139267"/>
                                        </p:tgtEl>
                                        <p:attrNameLst>
                                          <p:attrName>style.visibility</p:attrName>
                                        </p:attrNameLst>
                                      </p:cBhvr>
                                      <p:to>
                                        <p:strVal val="visible"/>
                                      </p:to>
                                    </p:set>
                                    <p:animEffect transition="in" filter="randombar(horizontal)">
                                      <p:cBhvr>
                                        <p:cTn id="10" dur="500"/>
                                        <p:tgtEl>
                                          <p:spTgt spid="139267"/>
                                        </p:tgtEl>
                                      </p:cBhvr>
                                    </p:animEffect>
                                  </p:childTnLst>
                                </p:cTn>
                              </p:par>
                              <p:par>
                                <p:cTn id="11" presetID="14" presetClass="entr" presetSubtype="10" fill="hold" nodeType="withEffect">
                                  <p:stCondLst>
                                    <p:cond delay="0"/>
                                  </p:stCondLst>
                                  <p:childTnLst>
                                    <p:set>
                                      <p:cBhvr>
                                        <p:cTn id="12" dur="1" fill="hold">
                                          <p:stCondLst>
                                            <p:cond delay="0"/>
                                          </p:stCondLst>
                                        </p:cTn>
                                        <p:tgtEl>
                                          <p:spTgt spid="139268"/>
                                        </p:tgtEl>
                                        <p:attrNameLst>
                                          <p:attrName>style.visibility</p:attrName>
                                        </p:attrNameLst>
                                      </p:cBhvr>
                                      <p:to>
                                        <p:strVal val="visible"/>
                                      </p:to>
                                    </p:set>
                                    <p:animEffect transition="in" filter="randombar(horizontal)">
                                      <p:cBhvr>
                                        <p:cTn id="13" dur="500"/>
                                        <p:tgtEl>
                                          <p:spTgt spid="139268"/>
                                        </p:tgtEl>
                                      </p:cBhvr>
                                    </p:animEffect>
                                  </p:childTnLst>
                                </p:cTn>
                              </p:par>
                              <p:par>
                                <p:cTn id="14" presetID="14" presetClass="entr" presetSubtype="10" fill="hold" nodeType="withEffect">
                                  <p:stCondLst>
                                    <p:cond delay="0"/>
                                  </p:stCondLst>
                                  <p:childTnLst>
                                    <p:set>
                                      <p:cBhvr>
                                        <p:cTn id="15" dur="1" fill="hold">
                                          <p:stCondLst>
                                            <p:cond delay="0"/>
                                          </p:stCondLst>
                                        </p:cTn>
                                        <p:tgtEl>
                                          <p:spTgt spid="139270"/>
                                        </p:tgtEl>
                                        <p:attrNameLst>
                                          <p:attrName>style.visibility</p:attrName>
                                        </p:attrNameLst>
                                      </p:cBhvr>
                                      <p:to>
                                        <p:strVal val="visible"/>
                                      </p:to>
                                    </p:set>
                                    <p:animEffect transition="in" filter="randombar(horizontal)">
                                      <p:cBhvr>
                                        <p:cTn id="16" dur="500"/>
                                        <p:tgtEl>
                                          <p:spTgt spid="139270"/>
                                        </p:tgtEl>
                                      </p:cBhvr>
                                    </p:animEffect>
                                  </p:childTnLst>
                                </p:cTn>
                              </p:par>
                              <p:par>
                                <p:cTn id="17" presetID="14" presetClass="entr" presetSubtype="10" fill="hold" nodeType="withEffect">
                                  <p:stCondLst>
                                    <p:cond delay="0"/>
                                  </p:stCondLst>
                                  <p:childTnLst>
                                    <p:set>
                                      <p:cBhvr>
                                        <p:cTn id="18" dur="1" fill="hold">
                                          <p:stCondLst>
                                            <p:cond delay="0"/>
                                          </p:stCondLst>
                                        </p:cTn>
                                        <p:tgtEl>
                                          <p:spTgt spid="139280"/>
                                        </p:tgtEl>
                                        <p:attrNameLst>
                                          <p:attrName>style.visibility</p:attrName>
                                        </p:attrNameLst>
                                      </p:cBhvr>
                                      <p:to>
                                        <p:strVal val="visible"/>
                                      </p:to>
                                    </p:set>
                                    <p:animEffect transition="in" filter="randombar(horizontal)">
                                      <p:cBhvr>
                                        <p:cTn id="19" dur="500"/>
                                        <p:tgtEl>
                                          <p:spTgt spid="139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7">
            <a:extLst>
              <a:ext uri="{FF2B5EF4-FFF2-40B4-BE49-F238E27FC236}">
                <a16:creationId xmlns:a16="http://schemas.microsoft.com/office/drawing/2014/main" id="{BA82641E-3201-4492-91D4-87379E758E19}"/>
              </a:ext>
            </a:extLst>
          </p:cNvPr>
          <p:cNvSpPr/>
          <p:nvPr/>
        </p:nvSpPr>
        <p:spPr>
          <a:xfrm>
            <a:off x="297180" y="1777764"/>
            <a:ext cx="11384280" cy="1795552"/>
          </a:xfrm>
          <a:prstGeom prst="roundRect">
            <a:avLst/>
          </a:prstGeom>
          <a:solidFill>
            <a:schemeClr val="bg1"/>
          </a:solidFill>
          <a:ln w="38100">
            <a:solidFill>
              <a:srgbClr val="006C00"/>
            </a:solid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Hệ</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thống</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lại</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kiến</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thức</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đã</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học</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về</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vùng</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đồng</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bằng</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Sông</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Cửu</a:t>
            </a:r>
            <a:r>
              <a:rPr lang="en-US" sz="2800" b="1" dirty="0" smtClean="0">
                <a:solidFill>
                  <a:srgbClr val="006C00"/>
                </a:solidFill>
                <a:latin typeface="Times New Roman" panose="02020603050405020304" pitchFamily="18" charset="0"/>
                <a:cs typeface="Times New Roman" panose="02020603050405020304" pitchFamily="18" charset="0"/>
              </a:rPr>
              <a:t> Long</a:t>
            </a:r>
          </a:p>
          <a:p>
            <a:pPr algn="just"/>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Làm</a:t>
            </a:r>
            <a:r>
              <a:rPr lang="en-US" sz="2800" b="1" dirty="0" smtClean="0">
                <a:solidFill>
                  <a:srgbClr val="006C00"/>
                </a:solidFill>
                <a:latin typeface="Times New Roman" panose="02020603050405020304" pitchFamily="18" charset="0"/>
                <a:cs typeface="Times New Roman" panose="02020603050405020304" pitchFamily="18" charset="0"/>
              </a:rPr>
              <a:t> 1 </a:t>
            </a:r>
            <a:r>
              <a:rPr lang="en-US" sz="2800" b="1" dirty="0" err="1" smtClean="0">
                <a:solidFill>
                  <a:srgbClr val="006C00"/>
                </a:solidFill>
                <a:latin typeface="Times New Roman" panose="02020603050405020304" pitchFamily="18" charset="0"/>
                <a:cs typeface="Times New Roman" panose="02020603050405020304" pitchFamily="18" charset="0"/>
              </a:rPr>
              <a:t>bài</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thuyết</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trình</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về</a:t>
            </a:r>
            <a:r>
              <a:rPr lang="en-US" sz="2800" b="1" dirty="0" smtClean="0">
                <a:solidFill>
                  <a:srgbClr val="006C00"/>
                </a:solidFill>
                <a:latin typeface="Times New Roman" panose="02020603050405020304" pitchFamily="18" charset="0"/>
                <a:cs typeface="Times New Roman" panose="02020603050405020304" pitchFamily="18" charset="0"/>
              </a:rPr>
              <a:t> du </a:t>
            </a:r>
            <a:r>
              <a:rPr lang="en-US" sz="2800" b="1" dirty="0" err="1" smtClean="0">
                <a:solidFill>
                  <a:srgbClr val="006C00"/>
                </a:solidFill>
                <a:latin typeface="Times New Roman" panose="02020603050405020304" pitchFamily="18" charset="0"/>
                <a:cs typeface="Times New Roman" panose="02020603050405020304" pitchFamily="18" charset="0"/>
              </a:rPr>
              <a:t>lịchsông</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nước</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miệt</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vườn</a:t>
            </a:r>
            <a:r>
              <a:rPr lang="en-US" sz="2800" b="1" dirty="0" smtClean="0">
                <a:solidFill>
                  <a:srgbClr val="006C00"/>
                </a:solidFill>
                <a:latin typeface="Times New Roman" panose="02020603050405020304" pitchFamily="18" charset="0"/>
                <a:cs typeface="Times New Roman" panose="02020603050405020304" pitchFamily="18" charset="0"/>
              </a:rPr>
              <a:t> ở </a:t>
            </a:r>
            <a:r>
              <a:rPr lang="en-US" sz="2800" b="1" dirty="0" err="1" smtClean="0">
                <a:solidFill>
                  <a:srgbClr val="006C00"/>
                </a:solidFill>
                <a:latin typeface="Times New Roman" panose="02020603050405020304" pitchFamily="18" charset="0"/>
                <a:cs typeface="Times New Roman" panose="02020603050405020304" pitchFamily="18" charset="0"/>
              </a:rPr>
              <a:t>vùng</a:t>
            </a:r>
            <a:r>
              <a:rPr lang="en-US" sz="2800" b="1" dirty="0" smtClean="0">
                <a:solidFill>
                  <a:srgbClr val="006C00"/>
                </a:solidFill>
                <a:latin typeface="Times New Roman" panose="02020603050405020304" pitchFamily="18" charset="0"/>
                <a:cs typeface="Times New Roman" panose="02020603050405020304" pitchFamily="18" charset="0"/>
              </a:rPr>
              <a:t> ĐB SCL</a:t>
            </a:r>
          </a:p>
          <a:p>
            <a:pPr algn="just"/>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Cập</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nhật</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số</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liệu</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mới</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về</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tình</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hình</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sản</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xuất</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lúa</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của</a:t>
            </a:r>
            <a:r>
              <a:rPr lang="en-US" sz="2800" b="1" dirty="0" smtClean="0">
                <a:solidFill>
                  <a:srgbClr val="006C00"/>
                </a:solidFill>
                <a:latin typeface="Times New Roman" panose="02020603050405020304" pitchFamily="18" charset="0"/>
                <a:cs typeface="Times New Roman" panose="02020603050405020304" pitchFamily="18" charset="0"/>
              </a:rPr>
              <a:t> </a:t>
            </a:r>
            <a:r>
              <a:rPr lang="en-US" sz="2800" b="1" dirty="0" err="1" smtClean="0">
                <a:solidFill>
                  <a:srgbClr val="006C00"/>
                </a:solidFill>
                <a:latin typeface="Times New Roman" panose="02020603050405020304" pitchFamily="18" charset="0"/>
                <a:cs typeface="Times New Roman" panose="02020603050405020304" pitchFamily="18" charset="0"/>
              </a:rPr>
              <a:t>vùng</a:t>
            </a:r>
            <a:r>
              <a:rPr lang="en-US" sz="2800" b="1" dirty="0" smtClean="0">
                <a:solidFill>
                  <a:srgbClr val="006C00"/>
                </a:solidFill>
                <a:latin typeface="Times New Roman" panose="02020603050405020304" pitchFamily="18" charset="0"/>
                <a:cs typeface="Times New Roman" panose="02020603050405020304" pitchFamily="18" charset="0"/>
              </a:rPr>
              <a:t> ĐBSCL</a:t>
            </a:r>
            <a:endParaRPr lang="en-US" sz="2800" b="1" dirty="0">
              <a:solidFill>
                <a:srgbClr val="006C00"/>
              </a:solidFill>
              <a:latin typeface="Times New Roman" panose="02020603050405020304" pitchFamily="18" charset="0"/>
              <a:cs typeface="Times New Roman" panose="02020603050405020304" pitchFamily="18" charset="0"/>
            </a:endParaRPr>
          </a:p>
        </p:txBody>
      </p:sp>
      <p:pic>
        <p:nvPicPr>
          <p:cNvPr id="7" name="Picture 2" descr="Copyediting | AnnaProofing">
            <a:extLst>
              <a:ext uri="{FF2B5EF4-FFF2-40B4-BE49-F238E27FC236}">
                <a16:creationId xmlns:a16="http://schemas.microsoft.com/office/drawing/2014/main" id="{8C2C0F88-ED36-4737-A139-308D36F1F7D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962844" y="94373"/>
            <a:ext cx="1260516" cy="13778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BA82641E-3201-4492-91D4-87379E758E19}"/>
              </a:ext>
            </a:extLst>
          </p:cNvPr>
          <p:cNvSpPr/>
          <p:nvPr/>
        </p:nvSpPr>
        <p:spPr>
          <a:xfrm>
            <a:off x="1408516" y="147050"/>
            <a:ext cx="5380904" cy="1660957"/>
          </a:xfrm>
          <a:prstGeom prst="roundRect">
            <a:avLst/>
          </a:prstGeom>
          <a:noFill/>
          <a:ln w="38100">
            <a:noFill/>
            <a:prstDash val="sysDash"/>
            <a:extLst>
              <a:ext uri="{C807C97D-BFC1-408E-A445-0C87EB9F89A2}">
                <ask:lineSketchStyleProps xmln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6C00"/>
                </a:solidFill>
                <a:latin typeface="Times New Roman" panose="02020603050405020304" pitchFamily="18" charset="0"/>
                <a:cs typeface="Times New Roman" panose="02020603050405020304" pitchFamily="18" charset="0"/>
              </a:rPr>
              <a:t>HOẠT ĐỘNG Ở NHÀ</a:t>
            </a:r>
            <a:endParaRPr lang="en-US" sz="4000" b="1" dirty="0">
              <a:solidFill>
                <a:srgbClr val="006C00"/>
              </a:solidFill>
              <a:latin typeface="Times New Roman" panose="02020603050405020304" pitchFamily="18" charset="0"/>
              <a:cs typeface="Times New Roman" panose="02020603050405020304" pitchFamily="18" charset="0"/>
            </a:endParaRPr>
          </a:p>
        </p:txBody>
      </p:sp>
      <p:pic>
        <p:nvPicPr>
          <p:cNvPr id="5124" name="Picture 4" descr="Home Icon Images #386631 - Free Icons Library"/>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0" y="0"/>
            <a:ext cx="1657930" cy="16579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9420" y="3909060"/>
            <a:ext cx="4892040" cy="294894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180" y="3909060"/>
            <a:ext cx="5760720" cy="2948940"/>
          </a:xfrm>
          <a:prstGeom prst="rect">
            <a:avLst/>
          </a:prstGeom>
        </p:spPr>
      </p:pic>
    </p:spTree>
    <p:extLst>
      <p:ext uri="{BB962C8B-B14F-4D97-AF65-F5344CB8AC3E}">
        <p14:creationId xmlns:p14="http://schemas.microsoft.com/office/powerpoint/2010/main" val="155828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2415540"/>
            <a:ext cx="9829800" cy="3908762"/>
          </a:xfrm>
          <a:prstGeom prst="rect">
            <a:avLst/>
          </a:prstGeom>
          <a:noFill/>
        </p:spPr>
        <p:txBody>
          <a:bodyPr>
            <a:spAutoFit/>
          </a:bodyPr>
          <a:lstStyle/>
          <a:p>
            <a:pPr algn="ctr">
              <a:defRPr/>
            </a:pPr>
            <a:endParaRPr lang="en-US" sz="5400" b="1" i="1" dirty="0">
              <a:ln w="22225">
                <a:solidFill>
                  <a:schemeClr val="accent2"/>
                </a:solidFill>
                <a:prstDash val="solid"/>
              </a:ln>
              <a:solidFill>
                <a:srgbClr val="0000FF"/>
              </a:solidFill>
              <a:latin typeface="Times New Roman" panose="02020603050405020304" pitchFamily="18" charset="0"/>
              <a:cs typeface="Times New Roman" panose="02020603050405020304" pitchFamily="18" charset="0"/>
            </a:endParaRPr>
          </a:p>
          <a:p>
            <a:pPr algn="ctr">
              <a:defRPr/>
            </a:pPr>
            <a:r>
              <a:rPr lang="en-US" sz="5400" b="1" i="1" dirty="0" err="1" smtClean="0">
                <a:ln w="22225">
                  <a:solidFill>
                    <a:schemeClr val="accent2"/>
                  </a:solidFill>
                  <a:prstDash val="solid"/>
                </a:ln>
                <a:latin typeface="Times New Roman" panose="02020603050405020304" pitchFamily="18" charset="0"/>
                <a:cs typeface="Times New Roman" panose="02020603050405020304" pitchFamily="18" charset="0"/>
              </a:rPr>
              <a:t>Trân</a:t>
            </a:r>
            <a:r>
              <a:rPr lang="en-US" sz="5400" b="1" i="1" dirty="0" smtClean="0">
                <a:ln w="22225">
                  <a:solidFill>
                    <a:schemeClr val="accent2"/>
                  </a:solidFill>
                  <a:prstDash val="solid"/>
                </a:ln>
                <a:latin typeface="Times New Roman" panose="02020603050405020304" pitchFamily="18" charset="0"/>
                <a:cs typeface="Times New Roman" panose="02020603050405020304" pitchFamily="18" charset="0"/>
              </a:rPr>
              <a:t> </a:t>
            </a:r>
            <a:r>
              <a:rPr lang="en-US" sz="5400" b="1" i="1" dirty="0" err="1" smtClean="0">
                <a:ln w="22225">
                  <a:solidFill>
                    <a:schemeClr val="accent2"/>
                  </a:solidFill>
                  <a:prstDash val="solid"/>
                </a:ln>
                <a:latin typeface="Times New Roman" panose="02020603050405020304" pitchFamily="18" charset="0"/>
                <a:cs typeface="Times New Roman" panose="02020603050405020304" pitchFamily="18" charset="0"/>
              </a:rPr>
              <a:t>trọng</a:t>
            </a:r>
            <a:r>
              <a:rPr lang="en-US" sz="5400" b="1" i="1" dirty="0" smtClean="0">
                <a:ln w="22225">
                  <a:solidFill>
                    <a:schemeClr val="accent2"/>
                  </a:solidFill>
                  <a:prstDash val="solid"/>
                </a:ln>
                <a:latin typeface="Times New Roman" panose="02020603050405020304" pitchFamily="18" charset="0"/>
                <a:cs typeface="Times New Roman" panose="02020603050405020304" pitchFamily="18" charset="0"/>
              </a:rPr>
              <a:t> </a:t>
            </a:r>
            <a:r>
              <a:rPr lang="en-US" sz="5400" b="1" i="1" dirty="0" err="1" smtClean="0">
                <a:ln w="22225">
                  <a:solidFill>
                    <a:schemeClr val="accent2"/>
                  </a:solidFill>
                  <a:prstDash val="solid"/>
                </a:ln>
                <a:latin typeface="Times New Roman" panose="02020603050405020304" pitchFamily="18" charset="0"/>
                <a:cs typeface="Times New Roman" panose="02020603050405020304" pitchFamily="18" charset="0"/>
              </a:rPr>
              <a:t>cảm</a:t>
            </a:r>
            <a:r>
              <a:rPr lang="en-US" sz="5400" b="1" i="1" dirty="0" smtClean="0">
                <a:ln w="22225">
                  <a:solidFill>
                    <a:schemeClr val="accent2"/>
                  </a:solidFill>
                  <a:prstDash val="solid"/>
                </a:ln>
                <a:latin typeface="Times New Roman" panose="02020603050405020304" pitchFamily="18" charset="0"/>
                <a:cs typeface="Times New Roman" panose="02020603050405020304" pitchFamily="18" charset="0"/>
              </a:rPr>
              <a:t> </a:t>
            </a:r>
            <a:r>
              <a:rPr lang="en-US" sz="5400" b="1" i="1" dirty="0" err="1" smtClean="0">
                <a:ln w="22225">
                  <a:solidFill>
                    <a:schemeClr val="accent2"/>
                  </a:solidFill>
                  <a:prstDash val="solid"/>
                </a:ln>
                <a:latin typeface="Times New Roman" panose="02020603050405020304" pitchFamily="18" charset="0"/>
                <a:cs typeface="Times New Roman" panose="02020603050405020304" pitchFamily="18" charset="0"/>
              </a:rPr>
              <a:t>ơn</a:t>
            </a:r>
            <a:r>
              <a:rPr lang="en-US" sz="5400" b="1" i="1" dirty="0" smtClean="0">
                <a:ln w="22225">
                  <a:solidFill>
                    <a:schemeClr val="accent2"/>
                  </a:solidFill>
                  <a:prstDash val="solid"/>
                </a:ln>
                <a:latin typeface="Times New Roman" panose="02020603050405020304" pitchFamily="18" charset="0"/>
                <a:cs typeface="Times New Roman" panose="02020603050405020304" pitchFamily="18" charset="0"/>
              </a:rPr>
              <a:t> </a:t>
            </a:r>
            <a:r>
              <a:rPr lang="en-US" sz="5400" b="1" i="1" dirty="0" err="1" smtClean="0">
                <a:ln w="22225">
                  <a:solidFill>
                    <a:schemeClr val="accent2"/>
                  </a:solidFill>
                  <a:prstDash val="solid"/>
                </a:ln>
                <a:latin typeface="Times New Roman" panose="02020603050405020304" pitchFamily="18" charset="0"/>
                <a:cs typeface="Times New Roman" panose="02020603050405020304" pitchFamily="18" charset="0"/>
              </a:rPr>
              <a:t>quý</a:t>
            </a:r>
            <a:r>
              <a:rPr lang="en-US" sz="5400" b="1" i="1" dirty="0" smtClean="0">
                <a:ln w="22225">
                  <a:solidFill>
                    <a:schemeClr val="accent2"/>
                  </a:solidFill>
                  <a:prstDash val="solid"/>
                </a:ln>
                <a:latin typeface="Times New Roman" panose="02020603050405020304" pitchFamily="18" charset="0"/>
                <a:cs typeface="Times New Roman" panose="02020603050405020304" pitchFamily="18" charset="0"/>
              </a:rPr>
              <a:t> </a:t>
            </a:r>
            <a:r>
              <a:rPr lang="en-US" sz="5400" b="1" i="1" dirty="0" err="1" smtClean="0">
                <a:ln w="22225">
                  <a:solidFill>
                    <a:schemeClr val="accent2"/>
                  </a:solidFill>
                  <a:prstDash val="solid"/>
                </a:ln>
                <a:latin typeface="Times New Roman" panose="02020603050405020304" pitchFamily="18" charset="0"/>
                <a:cs typeface="Times New Roman" panose="02020603050405020304" pitchFamily="18" charset="0"/>
              </a:rPr>
              <a:t>thầy</a:t>
            </a:r>
            <a:r>
              <a:rPr lang="en-US" sz="5400" b="1" i="1" dirty="0" smtClean="0">
                <a:ln w="22225">
                  <a:solidFill>
                    <a:schemeClr val="accent2"/>
                  </a:solidFill>
                  <a:prstDash val="solid"/>
                </a:ln>
                <a:latin typeface="Times New Roman" panose="02020603050405020304" pitchFamily="18" charset="0"/>
                <a:cs typeface="Times New Roman" panose="02020603050405020304" pitchFamily="18" charset="0"/>
              </a:rPr>
              <a:t> </a:t>
            </a:r>
            <a:r>
              <a:rPr lang="en-US" sz="5400" b="1" i="1" dirty="0" err="1" smtClean="0">
                <a:ln w="22225">
                  <a:solidFill>
                    <a:schemeClr val="accent2"/>
                  </a:solidFill>
                  <a:prstDash val="solid"/>
                </a:ln>
                <a:latin typeface="Times New Roman" panose="02020603050405020304" pitchFamily="18" charset="0"/>
                <a:cs typeface="Times New Roman" panose="02020603050405020304" pitchFamily="18" charset="0"/>
              </a:rPr>
              <a:t>cô</a:t>
            </a:r>
            <a:r>
              <a:rPr lang="en-US" sz="5400" b="1" i="1" dirty="0" smtClean="0">
                <a:ln w="22225">
                  <a:solidFill>
                    <a:schemeClr val="accent2"/>
                  </a:solidFill>
                  <a:prstDash val="solid"/>
                </a:ln>
                <a:latin typeface="Times New Roman" panose="02020603050405020304" pitchFamily="18" charset="0"/>
                <a:cs typeface="Times New Roman" panose="02020603050405020304" pitchFamily="18" charset="0"/>
              </a:rPr>
              <a:t> </a:t>
            </a:r>
            <a:r>
              <a:rPr lang="en-US" sz="5400" b="1" i="1" dirty="0" err="1" smtClean="0">
                <a:ln w="22225">
                  <a:solidFill>
                    <a:schemeClr val="accent2"/>
                  </a:solidFill>
                  <a:prstDash val="solid"/>
                </a:ln>
                <a:latin typeface="Times New Roman" panose="02020603050405020304" pitchFamily="18" charset="0"/>
                <a:cs typeface="Times New Roman" panose="02020603050405020304" pitchFamily="18" charset="0"/>
              </a:rPr>
              <a:t>và</a:t>
            </a:r>
            <a:r>
              <a:rPr lang="en-US" sz="5400" b="1" i="1" dirty="0" smtClean="0">
                <a:ln w="22225">
                  <a:solidFill>
                    <a:schemeClr val="accent2"/>
                  </a:solidFill>
                  <a:prstDash val="solid"/>
                </a:ln>
                <a:latin typeface="Times New Roman" panose="02020603050405020304" pitchFamily="18" charset="0"/>
                <a:cs typeface="Times New Roman" panose="02020603050405020304" pitchFamily="18" charset="0"/>
              </a:rPr>
              <a:t> </a:t>
            </a:r>
            <a:r>
              <a:rPr lang="en-US" sz="5400" b="1" i="1" dirty="0" err="1" smtClean="0">
                <a:ln w="22225">
                  <a:solidFill>
                    <a:schemeClr val="accent2"/>
                  </a:solidFill>
                  <a:prstDash val="solid"/>
                </a:ln>
                <a:latin typeface="Times New Roman" panose="02020603050405020304" pitchFamily="18" charset="0"/>
                <a:cs typeface="Times New Roman" panose="02020603050405020304" pitchFamily="18" charset="0"/>
              </a:rPr>
              <a:t>các</a:t>
            </a:r>
            <a:r>
              <a:rPr lang="en-US" sz="5400" b="1" i="1" dirty="0" smtClean="0">
                <a:ln w="22225">
                  <a:solidFill>
                    <a:schemeClr val="accent2"/>
                  </a:solidFill>
                  <a:prstDash val="solid"/>
                </a:ln>
                <a:latin typeface="Times New Roman" panose="02020603050405020304" pitchFamily="18" charset="0"/>
                <a:cs typeface="Times New Roman" panose="02020603050405020304" pitchFamily="18" charset="0"/>
              </a:rPr>
              <a:t> </a:t>
            </a:r>
            <a:r>
              <a:rPr lang="en-US" sz="5400" b="1" i="1" dirty="0" err="1" smtClean="0">
                <a:ln w="22225">
                  <a:solidFill>
                    <a:schemeClr val="accent2"/>
                  </a:solidFill>
                  <a:prstDash val="solid"/>
                </a:ln>
                <a:latin typeface="Times New Roman" panose="02020603050405020304" pitchFamily="18" charset="0"/>
                <a:cs typeface="Times New Roman" panose="02020603050405020304" pitchFamily="18" charset="0"/>
              </a:rPr>
              <a:t>em</a:t>
            </a:r>
            <a:r>
              <a:rPr lang="en-US" sz="5400" b="1" i="1" dirty="0" smtClean="0">
                <a:ln w="22225">
                  <a:solidFill>
                    <a:schemeClr val="accent2"/>
                  </a:solidFill>
                  <a:prstDash val="solid"/>
                </a:ln>
                <a:latin typeface="Times New Roman" panose="02020603050405020304" pitchFamily="18" charset="0"/>
                <a:cs typeface="Times New Roman" panose="02020603050405020304" pitchFamily="18" charset="0"/>
              </a:rPr>
              <a:t> </a:t>
            </a:r>
            <a:r>
              <a:rPr lang="en-US" sz="5400" b="1" i="1" dirty="0" err="1" smtClean="0">
                <a:ln w="22225">
                  <a:solidFill>
                    <a:schemeClr val="accent2"/>
                  </a:solidFill>
                  <a:prstDash val="solid"/>
                </a:ln>
                <a:latin typeface="Times New Roman" panose="02020603050405020304" pitchFamily="18" charset="0"/>
                <a:cs typeface="Times New Roman" panose="02020603050405020304" pitchFamily="18" charset="0"/>
              </a:rPr>
              <a:t>học</a:t>
            </a:r>
            <a:r>
              <a:rPr lang="en-US" sz="5400" b="1" i="1" dirty="0" smtClean="0">
                <a:ln w="22225">
                  <a:solidFill>
                    <a:schemeClr val="accent2"/>
                  </a:solidFill>
                  <a:prstDash val="solid"/>
                </a:ln>
                <a:latin typeface="Times New Roman" panose="02020603050405020304" pitchFamily="18" charset="0"/>
                <a:cs typeface="Times New Roman" panose="02020603050405020304" pitchFamily="18" charset="0"/>
              </a:rPr>
              <a:t> </a:t>
            </a:r>
            <a:r>
              <a:rPr lang="en-US" sz="5400" b="1" i="1" dirty="0" err="1" smtClean="0">
                <a:ln w="22225">
                  <a:solidFill>
                    <a:schemeClr val="accent2"/>
                  </a:solidFill>
                  <a:prstDash val="solid"/>
                </a:ln>
                <a:latin typeface="Times New Roman" panose="02020603050405020304" pitchFamily="18" charset="0"/>
                <a:cs typeface="Times New Roman" panose="02020603050405020304" pitchFamily="18" charset="0"/>
              </a:rPr>
              <a:t>sinh</a:t>
            </a:r>
            <a:r>
              <a:rPr lang="en-US" sz="5400" b="1" i="1" dirty="0" smtClean="0">
                <a:ln w="22225">
                  <a:solidFill>
                    <a:schemeClr val="accent2"/>
                  </a:solidFill>
                  <a:prstDash val="solid"/>
                </a:ln>
                <a:latin typeface="Times New Roman" panose="02020603050405020304" pitchFamily="18" charset="0"/>
                <a:cs typeface="Times New Roman" panose="02020603050405020304" pitchFamily="18" charset="0"/>
              </a:rPr>
              <a:t> </a:t>
            </a:r>
            <a:r>
              <a:rPr lang="en-US" sz="5400" b="1" i="1" dirty="0" err="1" smtClean="0">
                <a:ln w="22225">
                  <a:solidFill>
                    <a:schemeClr val="accent2"/>
                  </a:solidFill>
                  <a:prstDash val="solid"/>
                </a:ln>
                <a:latin typeface="Times New Roman" panose="02020603050405020304" pitchFamily="18" charset="0"/>
                <a:cs typeface="Times New Roman" panose="02020603050405020304" pitchFamily="18" charset="0"/>
              </a:rPr>
              <a:t>đã</a:t>
            </a:r>
            <a:r>
              <a:rPr lang="en-US" sz="5400" b="1" i="1" dirty="0" smtClean="0">
                <a:ln w="22225">
                  <a:solidFill>
                    <a:schemeClr val="accent2"/>
                  </a:solidFill>
                  <a:prstDash val="solid"/>
                </a:ln>
                <a:latin typeface="Times New Roman" panose="02020603050405020304" pitchFamily="18" charset="0"/>
                <a:cs typeface="Times New Roman" panose="02020603050405020304" pitchFamily="18" charset="0"/>
              </a:rPr>
              <a:t> </a:t>
            </a:r>
            <a:r>
              <a:rPr lang="en-US" sz="5400" b="1" i="1" dirty="0" err="1" smtClean="0">
                <a:ln w="22225">
                  <a:solidFill>
                    <a:schemeClr val="accent2"/>
                  </a:solidFill>
                  <a:prstDash val="solid"/>
                </a:ln>
                <a:latin typeface="Times New Roman" panose="02020603050405020304" pitchFamily="18" charset="0"/>
                <a:cs typeface="Times New Roman" panose="02020603050405020304" pitchFamily="18" charset="0"/>
              </a:rPr>
              <a:t>lắng</a:t>
            </a:r>
            <a:r>
              <a:rPr lang="en-US" sz="5400" b="1" i="1" dirty="0" smtClean="0">
                <a:ln w="22225">
                  <a:solidFill>
                    <a:schemeClr val="accent2"/>
                  </a:solidFill>
                  <a:prstDash val="solid"/>
                </a:ln>
                <a:latin typeface="Times New Roman" panose="02020603050405020304" pitchFamily="18" charset="0"/>
                <a:cs typeface="Times New Roman" panose="02020603050405020304" pitchFamily="18" charset="0"/>
              </a:rPr>
              <a:t> </a:t>
            </a:r>
            <a:r>
              <a:rPr lang="en-US" sz="5400" b="1" i="1" dirty="0" err="1" smtClean="0">
                <a:ln w="22225">
                  <a:solidFill>
                    <a:schemeClr val="accent2"/>
                  </a:solidFill>
                  <a:prstDash val="solid"/>
                </a:ln>
                <a:latin typeface="Times New Roman" panose="02020603050405020304" pitchFamily="18" charset="0"/>
                <a:cs typeface="Times New Roman" panose="02020603050405020304" pitchFamily="18" charset="0"/>
              </a:rPr>
              <a:t>nghe</a:t>
            </a:r>
            <a:r>
              <a:rPr lang="en-US" sz="5400" b="1" i="1" dirty="0" smtClean="0">
                <a:ln w="22225">
                  <a:solidFill>
                    <a:schemeClr val="accent2"/>
                  </a:solidFill>
                  <a:prstDash val="solid"/>
                </a:ln>
                <a:latin typeface="Times New Roman" panose="02020603050405020304" pitchFamily="18" charset="0"/>
                <a:cs typeface="Times New Roman" panose="02020603050405020304" pitchFamily="18" charset="0"/>
              </a:rPr>
              <a:t>!</a:t>
            </a:r>
            <a:endParaRPr lang="en-US" sz="5400" b="1" dirty="0">
              <a:ln w="22225">
                <a:solidFill>
                  <a:schemeClr val="accent2"/>
                </a:solidFill>
                <a:prstDash val="solid"/>
              </a:ln>
              <a:latin typeface="Times New Roman" panose="02020603050405020304" pitchFamily="18" charset="0"/>
              <a:cs typeface="Times New Roman" panose="02020603050405020304" pitchFamily="18" charset="0"/>
            </a:endParaRPr>
          </a:p>
          <a:p>
            <a:pPr algn="r">
              <a:defRPr/>
            </a:pPr>
            <a:endParaRPr lang="en-US" sz="5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a:p>
            <a:pPr algn="ctr">
              <a:defRPr/>
            </a:pPr>
            <a:r>
              <a:rPr lang="en-US" sz="3200" b="1" dirty="0">
                <a:ln w="22225">
                  <a:solidFill>
                    <a:schemeClr val="accent2"/>
                  </a:solidFill>
                  <a:prstDash val="solid"/>
                </a:ln>
                <a:solidFill>
                  <a:srgbClr val="FF0066"/>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12900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12974731"/>
              </p:ext>
            </p:extLst>
          </p:nvPr>
        </p:nvGraphicFramePr>
        <p:xfrm>
          <a:off x="2260440" y="0"/>
          <a:ext cx="2544763" cy="6583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6351111" y="2374423"/>
            <a:ext cx="40462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6511131" y="3997129"/>
            <a:ext cx="40462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dirty="0">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V="1">
            <a:off x="1584802" y="2374423"/>
            <a:ext cx="675638" cy="825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0" idx="3"/>
          </p:cNvCxnSpPr>
          <p:nvPr/>
        </p:nvCxnSpPr>
        <p:spPr>
          <a:xfrm>
            <a:off x="1565752" y="3200400"/>
            <a:ext cx="733424" cy="499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0" idx="3"/>
          </p:cNvCxnSpPr>
          <p:nvPr/>
        </p:nvCxnSpPr>
        <p:spPr>
          <a:xfrm>
            <a:off x="1565752" y="3200400"/>
            <a:ext cx="733424" cy="1827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11059" y="1600200"/>
            <a:ext cx="1354693"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NỘI DUNG HỌC KÌ II</a:t>
            </a:r>
            <a:endParaRPr lang="en-US" sz="2800" b="1" dirty="0">
              <a:latin typeface="Times New Roman" panose="02020603050405020304" pitchFamily="18" charset="0"/>
              <a:cs typeface="Times New Roman" panose="02020603050405020304" pitchFamily="18" charset="0"/>
            </a:endParaRPr>
          </a:p>
        </p:txBody>
      </p:sp>
      <p:sp>
        <p:nvSpPr>
          <p:cNvPr id="21" name="Right Brace 20"/>
          <p:cNvSpPr/>
          <p:nvPr/>
        </p:nvSpPr>
        <p:spPr>
          <a:xfrm>
            <a:off x="4805203" y="2191591"/>
            <a:ext cx="570151" cy="185523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latin typeface="Times New Roman" panose="02020603050405020304" pitchFamily="18" charset="0"/>
              <a:cs typeface="Times New Roman" panose="02020603050405020304" pitchFamily="18" charset="0"/>
            </a:endParaRPr>
          </a:p>
        </p:txBody>
      </p:sp>
      <p:sp>
        <p:nvSpPr>
          <p:cNvPr id="22" name="Rectangle 21"/>
          <p:cNvSpPr/>
          <p:nvPr/>
        </p:nvSpPr>
        <p:spPr>
          <a:xfrm>
            <a:off x="7070089" y="804380"/>
            <a:ext cx="1920240" cy="82899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VTĐL </a:t>
            </a:r>
            <a:r>
              <a:rPr lang="en-US" sz="2000" b="1" dirty="0" err="1" smtClean="0">
                <a:latin typeface="Times New Roman" panose="02020603050405020304" pitchFamily="18" charset="0"/>
                <a:cs typeface="Times New Roman" panose="02020603050405020304" pitchFamily="18" charset="0"/>
              </a:rPr>
              <a:t>và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giới</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hạn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lãnh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thổ</a:t>
            </a:r>
            <a:endParaRPr lang="en-US" sz="2000" b="1" dirty="0">
              <a:latin typeface="Times New Roman" panose="02020603050405020304" pitchFamily="18" charset="0"/>
              <a:cs typeface="Times New Roman" panose="02020603050405020304" pitchFamily="18" charset="0"/>
            </a:endParaRPr>
          </a:p>
        </p:txBody>
      </p:sp>
      <p:sp>
        <p:nvSpPr>
          <p:cNvPr id="23" name="Rectangle 22"/>
          <p:cNvSpPr/>
          <p:nvPr/>
        </p:nvSpPr>
        <p:spPr>
          <a:xfrm>
            <a:off x="7090885" y="2113352"/>
            <a:ext cx="1920240" cy="828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anose="02020603050405020304" pitchFamily="18" charset="0"/>
                <a:cs typeface="Times New Roman" panose="02020603050405020304" pitchFamily="18" charset="0"/>
              </a:rPr>
              <a:t>Điều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kiện</a:t>
            </a:r>
            <a:r>
              <a:rPr lang="en-US" sz="2000" b="1" dirty="0" smtClean="0">
                <a:latin typeface="Times New Roman" panose="02020603050405020304" pitchFamily="18" charset="0"/>
                <a:cs typeface="Times New Roman" panose="02020603050405020304" pitchFamily="18" charset="0"/>
              </a:rPr>
              <a:t> TN &amp;TNTN</a:t>
            </a:r>
            <a:endParaRPr lang="en-US" sz="2000" b="1" dirty="0">
              <a:latin typeface="Times New Roman" panose="02020603050405020304" pitchFamily="18" charset="0"/>
              <a:cs typeface="Times New Roman" panose="02020603050405020304" pitchFamily="18" charset="0"/>
            </a:endParaRPr>
          </a:p>
        </p:txBody>
      </p:sp>
      <p:sp>
        <p:nvSpPr>
          <p:cNvPr id="24" name="Rectangle 23"/>
          <p:cNvSpPr/>
          <p:nvPr/>
        </p:nvSpPr>
        <p:spPr>
          <a:xfrm>
            <a:off x="7090885" y="3436142"/>
            <a:ext cx="1920240" cy="828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anose="02020603050405020304" pitchFamily="18" charset="0"/>
                <a:cs typeface="Times New Roman" panose="02020603050405020304" pitchFamily="18" charset="0"/>
              </a:rPr>
              <a:t>Tình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hình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phát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triển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kinh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tế</a:t>
            </a:r>
            <a:endParaRPr lang="en-US" sz="2000" b="1" dirty="0">
              <a:latin typeface="Times New Roman" panose="02020603050405020304" pitchFamily="18" charset="0"/>
              <a:cs typeface="Times New Roman" panose="02020603050405020304" pitchFamily="18" charset="0"/>
            </a:endParaRPr>
          </a:p>
        </p:txBody>
      </p:sp>
      <p:cxnSp>
        <p:nvCxnSpPr>
          <p:cNvPr id="26" name="Straight Connector 25"/>
          <p:cNvCxnSpPr/>
          <p:nvPr/>
        </p:nvCxnSpPr>
        <p:spPr>
          <a:xfrm>
            <a:off x="5375354" y="2113352"/>
            <a:ext cx="13856" cy="2002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1" idx="1"/>
          </p:cNvCxnSpPr>
          <p:nvPr/>
        </p:nvCxnSpPr>
        <p:spPr>
          <a:xfrm flipV="1">
            <a:off x="5375354" y="993424"/>
            <a:ext cx="1651078" cy="2125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7123270" y="5205337"/>
            <a:ext cx="1920240" cy="828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anose="02020603050405020304" pitchFamily="18" charset="0"/>
                <a:cs typeface="Times New Roman" panose="02020603050405020304" pitchFamily="18" charset="0"/>
              </a:rPr>
              <a:t>Các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trung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tâm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kinh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tế</a:t>
            </a:r>
            <a:endParaRPr lang="en-US" sz="2000" b="1" dirty="0">
              <a:latin typeface="Times New Roman" panose="02020603050405020304" pitchFamily="18" charset="0"/>
              <a:cs typeface="Times New Roman" panose="02020603050405020304" pitchFamily="18" charset="0"/>
            </a:endParaRPr>
          </a:p>
        </p:txBody>
      </p:sp>
      <p:cxnSp>
        <p:nvCxnSpPr>
          <p:cNvPr id="40" name="Straight Arrow Connector 39"/>
          <p:cNvCxnSpPr>
            <a:stCxn id="21" idx="1"/>
          </p:cNvCxnSpPr>
          <p:nvPr/>
        </p:nvCxnSpPr>
        <p:spPr>
          <a:xfrm flipV="1">
            <a:off x="5375354" y="2191591"/>
            <a:ext cx="1630282" cy="927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9657554" y="2374423"/>
            <a:ext cx="1920240" cy="744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anose="02020603050405020304" pitchFamily="18" charset="0"/>
                <a:cs typeface="Times New Roman" panose="02020603050405020304" pitchFamily="18" charset="0"/>
              </a:rPr>
              <a:t>Công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nghiệp</a:t>
            </a:r>
            <a:endParaRPr lang="en-US" sz="2000" b="1" dirty="0">
              <a:latin typeface="Times New Roman" panose="02020603050405020304" pitchFamily="18" charset="0"/>
              <a:cs typeface="Times New Roman" panose="02020603050405020304" pitchFamily="18" charset="0"/>
            </a:endParaRPr>
          </a:p>
        </p:txBody>
      </p:sp>
      <p:sp>
        <p:nvSpPr>
          <p:cNvPr id="54" name="Rectangle 53"/>
          <p:cNvSpPr/>
          <p:nvPr/>
        </p:nvSpPr>
        <p:spPr>
          <a:xfrm>
            <a:off x="9657554" y="3503334"/>
            <a:ext cx="1920240" cy="61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anose="02020603050405020304" pitchFamily="18" charset="0"/>
                <a:cs typeface="Times New Roman" panose="02020603050405020304" pitchFamily="18" charset="0"/>
              </a:rPr>
              <a:t>Nông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nghiệp</a:t>
            </a:r>
            <a:endParaRPr lang="en-US" sz="2000" b="1" dirty="0">
              <a:latin typeface="Times New Roman" panose="02020603050405020304" pitchFamily="18" charset="0"/>
              <a:cs typeface="Times New Roman" panose="02020603050405020304" pitchFamily="18" charset="0"/>
            </a:endParaRPr>
          </a:p>
        </p:txBody>
      </p:sp>
      <p:sp>
        <p:nvSpPr>
          <p:cNvPr id="57" name="Rectangle 56"/>
          <p:cNvSpPr/>
          <p:nvPr/>
        </p:nvSpPr>
        <p:spPr>
          <a:xfrm>
            <a:off x="9597231" y="4547253"/>
            <a:ext cx="1920240" cy="658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anose="02020603050405020304" pitchFamily="18" charset="0"/>
                <a:cs typeface="Times New Roman" panose="02020603050405020304" pitchFamily="18" charset="0"/>
              </a:rPr>
              <a:t>Dịch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vụ</a:t>
            </a:r>
            <a:endParaRPr lang="en-US" sz="2000" b="1" dirty="0">
              <a:latin typeface="Times New Roman" panose="02020603050405020304" pitchFamily="18" charset="0"/>
              <a:cs typeface="Times New Roman" panose="02020603050405020304" pitchFamily="18" charset="0"/>
            </a:endParaRPr>
          </a:p>
        </p:txBody>
      </p:sp>
      <p:cxnSp>
        <p:nvCxnSpPr>
          <p:cNvPr id="60" name="Straight Arrow Connector 59"/>
          <p:cNvCxnSpPr>
            <a:stCxn id="24" idx="3"/>
          </p:cNvCxnSpPr>
          <p:nvPr/>
        </p:nvCxnSpPr>
        <p:spPr>
          <a:xfrm flipV="1">
            <a:off x="9011125" y="2575719"/>
            <a:ext cx="646429" cy="12749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57" idx="1"/>
          </p:cNvCxnSpPr>
          <p:nvPr/>
        </p:nvCxnSpPr>
        <p:spPr>
          <a:xfrm>
            <a:off x="9043510" y="3879774"/>
            <a:ext cx="553721" cy="996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1" idx="1"/>
          </p:cNvCxnSpPr>
          <p:nvPr/>
        </p:nvCxnSpPr>
        <p:spPr>
          <a:xfrm>
            <a:off x="5375354" y="3119206"/>
            <a:ext cx="1630282" cy="760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1"/>
          </p:cNvCxnSpPr>
          <p:nvPr/>
        </p:nvCxnSpPr>
        <p:spPr>
          <a:xfrm>
            <a:off x="5375354" y="3119206"/>
            <a:ext cx="1651078" cy="2641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3"/>
          </p:cNvCxnSpPr>
          <p:nvPr/>
        </p:nvCxnSpPr>
        <p:spPr>
          <a:xfrm>
            <a:off x="9011125" y="3850640"/>
            <a:ext cx="5861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91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2" descr="162949vista(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23"/>
          <p:cNvSpPr>
            <a:spLocks noChangeArrowheads="1" noChangeShapeType="1" noTextEdit="1"/>
          </p:cNvSpPr>
          <p:nvPr/>
        </p:nvSpPr>
        <p:spPr bwMode="auto">
          <a:xfrm>
            <a:off x="2895600" y="603726"/>
            <a:ext cx="6400800" cy="1602423"/>
          </a:xfrm>
          <a:prstGeom prst="rect">
            <a:avLst/>
          </a:prstGeom>
        </p:spPr>
        <p:txBody>
          <a:bodyPr wrap="none" fromWordArt="1">
            <a:prstTxWarp prst="textPlain">
              <a:avLst>
                <a:gd name="adj" fmla="val 50000"/>
              </a:avLst>
            </a:prstTxWarp>
          </a:bodyPr>
          <a:lstStyle/>
          <a:p>
            <a:pPr algn="ctr"/>
            <a:r>
              <a:rPr lang="en-US" sz="900" kern="10" dirty="0" smtClean="0">
                <a:ln w="19050">
                  <a:solidFill>
                    <a:srgbClr val="FFFF00"/>
                  </a:solidFill>
                  <a:round/>
                  <a:headEnd/>
                  <a:tailEnd/>
                </a:ln>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effectLst>
                  <a:outerShdw dist="35921" dir="2700000" algn="ctr" rotWithShape="0">
                    <a:srgbClr val="990000"/>
                  </a:outerShdw>
                </a:effectLst>
                <a:latin typeface="Times New Roman" panose="02020603050405020304" pitchFamily="18" charset="0"/>
                <a:cs typeface="Times New Roman" panose="02020603050405020304" pitchFamily="18" charset="0"/>
              </a:rPr>
              <a:t>ĐỊA LÍ 9</a:t>
            </a:r>
            <a:endParaRPr lang="en-US" sz="900" kern="10" dirty="0">
              <a:ln w="19050">
                <a:solidFill>
                  <a:srgbClr val="FFFF00"/>
                </a:solidFill>
                <a:round/>
                <a:headEnd/>
                <a:tailEnd/>
              </a:ln>
              <a:gradFill rotWithShape="1">
                <a:gsLst>
                  <a:gs pos="0">
                    <a:srgbClr val="FF8200"/>
                  </a:gs>
                  <a:gs pos="10001">
                    <a:srgbClr val="FF0000"/>
                  </a:gs>
                  <a:gs pos="35001">
                    <a:srgbClr val="BA0066"/>
                  </a:gs>
                  <a:gs pos="70000">
                    <a:srgbClr val="66008F"/>
                  </a:gs>
                  <a:gs pos="100000">
                    <a:srgbClr val="000082"/>
                  </a:gs>
                </a:gsLst>
                <a:path path="rect">
                  <a:fillToRect l="50000" t="50000" r="50000" b="50000"/>
                </a:path>
              </a:gra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2052" name="Text Box 24"/>
          <p:cNvSpPr txBox="1">
            <a:spLocks noChangeArrowheads="1"/>
          </p:cNvSpPr>
          <p:nvPr/>
        </p:nvSpPr>
        <p:spPr bwMode="auto">
          <a:xfrm>
            <a:off x="1209675" y="2905124"/>
            <a:ext cx="9772650" cy="226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Tiết</a:t>
            </a:r>
            <a:r>
              <a:rPr lang="en-US" altLang="en-US" sz="6000" b="1" dirty="0" smtClean="0">
                <a:solidFill>
                  <a:srgbClr val="FF0000"/>
                </a:solidFill>
                <a:latin typeface="Times New Roman" panose="02020603050405020304" pitchFamily="18" charset="0"/>
                <a:cs typeface="Times New Roman" panose="02020603050405020304" pitchFamily="18" charset="0"/>
              </a:rPr>
              <a:t> 45: ÔN TẬP </a:t>
            </a:r>
          </a:p>
          <a:p>
            <a:pPr algn="ctr">
              <a:spcBef>
                <a:spcPct val="50000"/>
              </a:spcBef>
              <a:buFontTx/>
              <a:buNone/>
            </a:pPr>
            <a:r>
              <a:rPr lang="en-US" altLang="en-US" sz="5400" b="1" dirty="0" smtClean="0">
                <a:latin typeface="Times New Roman" panose="02020603050405020304" pitchFamily="18" charset="0"/>
                <a:cs typeface="Times New Roman" panose="02020603050405020304" pitchFamily="18" charset="0"/>
              </a:rPr>
              <a:t>VÙNG ĐÔNG NAM BỘ</a:t>
            </a:r>
            <a:endParaRPr lang="en-US" altLang="en-US" sz="5400" b="1" dirty="0">
              <a:latin typeface="Times New Roman" panose="02020603050405020304" pitchFamily="18" charset="0"/>
              <a:cs typeface="Times New Roman" panose="02020603050405020304" pitchFamily="18" charset="0"/>
            </a:endParaRPr>
          </a:p>
        </p:txBody>
      </p:sp>
      <p:pic>
        <p:nvPicPr>
          <p:cNvPr id="2054" name="Picture 27" descr="AG00056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2762250" y="0"/>
            <a:ext cx="7924800"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8" descr="AG00056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619250" y="6477000"/>
            <a:ext cx="73914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9" descr="AG00056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V="1">
            <a:off x="-1488281" y="3490120"/>
            <a:ext cx="6435725"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30" descr="AG00056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571582" y="3158332"/>
            <a:ext cx="6165850" cy="6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8" name="Object 31"/>
          <p:cNvGraphicFramePr>
            <a:graphicFrameLocks noChangeAspect="1"/>
          </p:cNvGraphicFramePr>
          <p:nvPr>
            <p:extLst>
              <p:ext uri="{D42A27DB-BD31-4B8C-83A1-F6EECF244321}">
                <p14:modId xmlns:p14="http://schemas.microsoft.com/office/powerpoint/2010/main" val="1142755405"/>
              </p:ext>
            </p:extLst>
          </p:nvPr>
        </p:nvGraphicFramePr>
        <p:xfrm>
          <a:off x="8811419" y="5008882"/>
          <a:ext cx="1998662" cy="1831975"/>
        </p:xfrm>
        <a:graphic>
          <a:graphicData uri="http://schemas.openxmlformats.org/presentationml/2006/ole">
            <mc:AlternateContent xmlns:mc="http://schemas.openxmlformats.org/markup-compatibility/2006">
              <mc:Choice xmlns:v="urn:schemas-microsoft-com:vml" Requires="v">
                <p:oleObj spid="_x0000_s1074" name="Clip" r:id="rId5" imgW="1999793" imgH="1831543" progId="MS_ClipArt_Gallery.2">
                  <p:embed/>
                </p:oleObj>
              </mc:Choice>
              <mc:Fallback>
                <p:oleObj name="Clip" r:id="rId5" imgW="1999793" imgH="1831543" progId="MS_ClipArt_Gallery.2">
                  <p:embed/>
                  <p:pic>
                    <p:nvPicPr>
                      <p:cNvPr id="2058"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11419" y="5008882"/>
                        <a:ext cx="1998662" cy="183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9" name="Object 32"/>
          <p:cNvGraphicFramePr>
            <a:graphicFrameLocks noChangeAspect="1"/>
          </p:cNvGraphicFramePr>
          <p:nvPr>
            <p:extLst>
              <p:ext uri="{D42A27DB-BD31-4B8C-83A1-F6EECF244321}">
                <p14:modId xmlns:p14="http://schemas.microsoft.com/office/powerpoint/2010/main" val="284448000"/>
              </p:ext>
            </p:extLst>
          </p:nvPr>
        </p:nvGraphicFramePr>
        <p:xfrm>
          <a:off x="1533526" y="-91441"/>
          <a:ext cx="1981200" cy="1976438"/>
        </p:xfrm>
        <a:graphic>
          <a:graphicData uri="http://schemas.openxmlformats.org/presentationml/2006/ole">
            <mc:AlternateContent xmlns:mc="http://schemas.openxmlformats.org/markup-compatibility/2006">
              <mc:Choice xmlns:v="urn:schemas-microsoft-com:vml" Requires="v">
                <p:oleObj spid="_x0000_s1075" name="Clip" r:id="rId7" imgW="1278331" imgH="1273759" progId="MS_ClipArt_Gallery.2">
                  <p:embed/>
                </p:oleObj>
              </mc:Choice>
              <mc:Fallback>
                <p:oleObj name="Clip" r:id="rId7" imgW="1278331" imgH="1273759" progId="MS_ClipArt_Gallery.2">
                  <p:embed/>
                  <p:pic>
                    <p:nvPicPr>
                      <p:cNvPr id="2059" name="Object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3526" y="-91441"/>
                        <a:ext cx="1981200" cy="197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60" name="Picture 33" descr="!bell_0l"/>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145588" y="-76200"/>
            <a:ext cx="15414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AutoShape 34">
            <a:hlinkClick r:id="rId10"/>
          </p:cNvPr>
          <p:cNvSpPr>
            <a:spLocks noChangeArrowheads="1"/>
          </p:cNvSpPr>
          <p:nvPr/>
        </p:nvSpPr>
        <p:spPr bwMode="auto">
          <a:xfrm>
            <a:off x="9620250" y="6553200"/>
            <a:ext cx="381000" cy="152400"/>
          </a:xfrm>
          <a:prstGeom prst="rightArrow">
            <a:avLst>
              <a:gd name="adj1" fmla="val 50000"/>
              <a:gd name="adj2" fmla="val 625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Times New Roman" panose="02020603050405020304" pitchFamily="18" charset="0"/>
            </a:endParaRPr>
          </a:p>
        </p:txBody>
      </p:sp>
      <p:sp>
        <p:nvSpPr>
          <p:cNvPr id="89123" name="AutoShape 35">
            <a:hlinkClick r:id="" action="ppaction://noaction"/>
          </p:cNvPr>
          <p:cNvSpPr>
            <a:spLocks noChangeArrowheads="1"/>
          </p:cNvSpPr>
          <p:nvPr/>
        </p:nvSpPr>
        <p:spPr bwMode="auto">
          <a:xfrm>
            <a:off x="9848850" y="6629400"/>
            <a:ext cx="381000" cy="228600"/>
          </a:xfrm>
          <a:prstGeom prst="rightArrow">
            <a:avLst>
              <a:gd name="adj1" fmla="val 50000"/>
              <a:gd name="adj2" fmla="val 41667"/>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Times New Roman" panose="02020603050405020304" pitchFamily="18" charset="0"/>
            </a:endParaRPr>
          </a:p>
        </p:txBody>
      </p:sp>
    </p:spTree>
    <p:extLst>
      <p:ext uri="{BB962C8B-B14F-4D97-AF65-F5344CB8AC3E}">
        <p14:creationId xmlns:p14="http://schemas.microsoft.com/office/powerpoint/2010/main" val="109630118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8730" name="Picture 42" descr="Luoc do tu nhien vung Dong Nam B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074" y="101600"/>
            <a:ext cx="9506585" cy="612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731" name="Freeform 43"/>
          <p:cNvSpPr>
            <a:spLocks/>
          </p:cNvSpPr>
          <p:nvPr/>
        </p:nvSpPr>
        <p:spPr bwMode="auto">
          <a:xfrm>
            <a:off x="5638803" y="320040"/>
            <a:ext cx="1104896" cy="3387249"/>
          </a:xfrm>
          <a:custGeom>
            <a:avLst/>
            <a:gdLst>
              <a:gd name="T0" fmla="*/ 2147483646 w 676"/>
              <a:gd name="T1" fmla="*/ 0 h 2592"/>
              <a:gd name="T2" fmla="*/ 2147483646 w 676"/>
              <a:gd name="T3" fmla="*/ 2147483646 h 2592"/>
              <a:gd name="T4" fmla="*/ 2147483646 w 676"/>
              <a:gd name="T5" fmla="*/ 2147483646 h 2592"/>
              <a:gd name="T6" fmla="*/ 2147483646 w 676"/>
              <a:gd name="T7" fmla="*/ 2147483646 h 2592"/>
              <a:gd name="T8" fmla="*/ 2147483646 w 676"/>
              <a:gd name="T9" fmla="*/ 2147483646 h 2592"/>
              <a:gd name="T10" fmla="*/ 2147483646 w 676"/>
              <a:gd name="T11" fmla="*/ 2147483646 h 2592"/>
              <a:gd name="T12" fmla="*/ 2147483646 w 676"/>
              <a:gd name="T13" fmla="*/ 2147483646 h 2592"/>
              <a:gd name="T14" fmla="*/ 2147483646 w 676"/>
              <a:gd name="T15" fmla="*/ 2147483646 h 2592"/>
              <a:gd name="T16" fmla="*/ 2147483646 w 676"/>
              <a:gd name="T17" fmla="*/ 2147483646 h 2592"/>
              <a:gd name="T18" fmla="*/ 2147483646 w 676"/>
              <a:gd name="T19" fmla="*/ 2147483646 h 2592"/>
              <a:gd name="T20" fmla="*/ 2147483646 w 676"/>
              <a:gd name="T21" fmla="*/ 2147483646 h 2592"/>
              <a:gd name="T22" fmla="*/ 2147483646 w 676"/>
              <a:gd name="T23" fmla="*/ 2147483646 h 2592"/>
              <a:gd name="T24" fmla="*/ 2147483646 w 676"/>
              <a:gd name="T25" fmla="*/ 2147483646 h 2592"/>
              <a:gd name="T26" fmla="*/ 2147483646 w 676"/>
              <a:gd name="T27" fmla="*/ 2147483646 h 2592"/>
              <a:gd name="T28" fmla="*/ 2147483646 w 676"/>
              <a:gd name="T29" fmla="*/ 2147483646 h 2592"/>
              <a:gd name="T30" fmla="*/ 2147483646 w 676"/>
              <a:gd name="T31" fmla="*/ 2147483646 h 2592"/>
              <a:gd name="T32" fmla="*/ 2147483646 w 676"/>
              <a:gd name="T33" fmla="*/ 2147483646 h 2592"/>
              <a:gd name="T34" fmla="*/ 2147483646 w 676"/>
              <a:gd name="T35" fmla="*/ 2147483646 h 2592"/>
              <a:gd name="T36" fmla="*/ 2147483646 w 676"/>
              <a:gd name="T37" fmla="*/ 2147483646 h 2592"/>
              <a:gd name="T38" fmla="*/ 2147483646 w 676"/>
              <a:gd name="T39" fmla="*/ 2147483646 h 2592"/>
              <a:gd name="T40" fmla="*/ 2147483646 w 676"/>
              <a:gd name="T41" fmla="*/ 2147483646 h 2592"/>
              <a:gd name="T42" fmla="*/ 2147483646 w 676"/>
              <a:gd name="T43" fmla="*/ 2147483646 h 2592"/>
              <a:gd name="T44" fmla="*/ 2147483646 w 676"/>
              <a:gd name="T45" fmla="*/ 2147483646 h 2592"/>
              <a:gd name="T46" fmla="*/ 2147483646 w 676"/>
              <a:gd name="T47" fmla="*/ 2147483646 h 2592"/>
              <a:gd name="T48" fmla="*/ 2147483646 w 676"/>
              <a:gd name="T49" fmla="*/ 2147483646 h 2592"/>
              <a:gd name="T50" fmla="*/ 2147483646 w 676"/>
              <a:gd name="T51" fmla="*/ 2147483646 h 2592"/>
              <a:gd name="T52" fmla="*/ 2147483646 w 676"/>
              <a:gd name="T53" fmla="*/ 2147483646 h 2592"/>
              <a:gd name="T54" fmla="*/ 2147483646 w 676"/>
              <a:gd name="T55" fmla="*/ 2147483646 h 2592"/>
              <a:gd name="T56" fmla="*/ 2147483646 w 676"/>
              <a:gd name="T57" fmla="*/ 2147483646 h 2592"/>
              <a:gd name="T58" fmla="*/ 2147483646 w 676"/>
              <a:gd name="T59" fmla="*/ 2147483646 h 2592"/>
              <a:gd name="T60" fmla="*/ 2147483646 w 676"/>
              <a:gd name="T61" fmla="*/ 2147483646 h 2592"/>
              <a:gd name="T62" fmla="*/ 2147483646 w 676"/>
              <a:gd name="T63" fmla="*/ 2147483646 h 2592"/>
              <a:gd name="T64" fmla="*/ 2147483646 w 676"/>
              <a:gd name="T65" fmla="*/ 2147483646 h 2592"/>
              <a:gd name="T66" fmla="*/ 2147483646 w 676"/>
              <a:gd name="T67" fmla="*/ 2147483646 h 2592"/>
              <a:gd name="T68" fmla="*/ 2147483646 w 676"/>
              <a:gd name="T69" fmla="*/ 2147483646 h 2592"/>
              <a:gd name="T70" fmla="*/ 2147483646 w 676"/>
              <a:gd name="T71" fmla="*/ 2147483646 h 2592"/>
              <a:gd name="T72" fmla="*/ 2147483646 w 676"/>
              <a:gd name="T73" fmla="*/ 2147483646 h 2592"/>
              <a:gd name="T74" fmla="*/ 2147483646 w 676"/>
              <a:gd name="T75" fmla="*/ 2147483646 h 2592"/>
              <a:gd name="T76" fmla="*/ 2147483646 w 676"/>
              <a:gd name="T77" fmla="*/ 2147483646 h 2592"/>
              <a:gd name="T78" fmla="*/ 2147483646 w 676"/>
              <a:gd name="T79" fmla="*/ 2147483646 h 2592"/>
              <a:gd name="T80" fmla="*/ 2147483646 w 676"/>
              <a:gd name="T81" fmla="*/ 2147483646 h 2592"/>
              <a:gd name="T82" fmla="*/ 2147483646 w 676"/>
              <a:gd name="T83" fmla="*/ 2147483646 h 2592"/>
              <a:gd name="T84" fmla="*/ 2147483646 w 676"/>
              <a:gd name="T85" fmla="*/ 2147483646 h 2592"/>
              <a:gd name="T86" fmla="*/ 2147483646 w 676"/>
              <a:gd name="T87" fmla="*/ 2147483646 h 2592"/>
              <a:gd name="T88" fmla="*/ 2147483646 w 676"/>
              <a:gd name="T89" fmla="*/ 2147483646 h 2592"/>
              <a:gd name="T90" fmla="*/ 2147483646 w 676"/>
              <a:gd name="T91" fmla="*/ 2147483646 h 25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76" h="2592">
                <a:moveTo>
                  <a:pt x="12" y="0"/>
                </a:moveTo>
                <a:cubicBezTo>
                  <a:pt x="0" y="35"/>
                  <a:pt x="16" y="69"/>
                  <a:pt x="28" y="104"/>
                </a:cubicBezTo>
                <a:cubicBezTo>
                  <a:pt x="31" y="171"/>
                  <a:pt x="31" y="237"/>
                  <a:pt x="36" y="304"/>
                </a:cubicBezTo>
                <a:cubicBezTo>
                  <a:pt x="37" y="312"/>
                  <a:pt x="42" y="320"/>
                  <a:pt x="44" y="328"/>
                </a:cubicBezTo>
                <a:cubicBezTo>
                  <a:pt x="48" y="349"/>
                  <a:pt x="43" y="372"/>
                  <a:pt x="52" y="392"/>
                </a:cubicBezTo>
                <a:cubicBezTo>
                  <a:pt x="56" y="400"/>
                  <a:pt x="130" y="407"/>
                  <a:pt x="148" y="416"/>
                </a:cubicBezTo>
                <a:cubicBezTo>
                  <a:pt x="224" y="454"/>
                  <a:pt x="96" y="407"/>
                  <a:pt x="220" y="448"/>
                </a:cubicBezTo>
                <a:cubicBezTo>
                  <a:pt x="228" y="451"/>
                  <a:pt x="244" y="456"/>
                  <a:pt x="244" y="456"/>
                </a:cubicBezTo>
                <a:cubicBezTo>
                  <a:pt x="249" y="464"/>
                  <a:pt x="257" y="471"/>
                  <a:pt x="260" y="480"/>
                </a:cubicBezTo>
                <a:cubicBezTo>
                  <a:pt x="279" y="549"/>
                  <a:pt x="244" y="552"/>
                  <a:pt x="292" y="536"/>
                </a:cubicBezTo>
                <a:cubicBezTo>
                  <a:pt x="307" y="551"/>
                  <a:pt x="323" y="564"/>
                  <a:pt x="332" y="584"/>
                </a:cubicBezTo>
                <a:cubicBezTo>
                  <a:pt x="339" y="599"/>
                  <a:pt x="332" y="627"/>
                  <a:pt x="348" y="632"/>
                </a:cubicBezTo>
                <a:cubicBezTo>
                  <a:pt x="381" y="643"/>
                  <a:pt x="365" y="635"/>
                  <a:pt x="396" y="656"/>
                </a:cubicBezTo>
                <a:cubicBezTo>
                  <a:pt x="393" y="675"/>
                  <a:pt x="397" y="695"/>
                  <a:pt x="388" y="712"/>
                </a:cubicBezTo>
                <a:cubicBezTo>
                  <a:pt x="377" y="732"/>
                  <a:pt x="340" y="760"/>
                  <a:pt x="340" y="760"/>
                </a:cubicBezTo>
                <a:cubicBezTo>
                  <a:pt x="337" y="779"/>
                  <a:pt x="344" y="802"/>
                  <a:pt x="332" y="816"/>
                </a:cubicBezTo>
                <a:cubicBezTo>
                  <a:pt x="321" y="828"/>
                  <a:pt x="299" y="817"/>
                  <a:pt x="284" y="824"/>
                </a:cubicBezTo>
                <a:cubicBezTo>
                  <a:pt x="275" y="828"/>
                  <a:pt x="276" y="843"/>
                  <a:pt x="268" y="848"/>
                </a:cubicBezTo>
                <a:cubicBezTo>
                  <a:pt x="239" y="867"/>
                  <a:pt x="199" y="860"/>
                  <a:pt x="164" y="864"/>
                </a:cubicBezTo>
                <a:cubicBezTo>
                  <a:pt x="113" y="881"/>
                  <a:pt x="123" y="923"/>
                  <a:pt x="108" y="968"/>
                </a:cubicBezTo>
                <a:cubicBezTo>
                  <a:pt x="126" y="1040"/>
                  <a:pt x="98" y="968"/>
                  <a:pt x="148" y="1008"/>
                </a:cubicBezTo>
                <a:cubicBezTo>
                  <a:pt x="155" y="1013"/>
                  <a:pt x="152" y="1025"/>
                  <a:pt x="156" y="1032"/>
                </a:cubicBezTo>
                <a:cubicBezTo>
                  <a:pt x="162" y="1043"/>
                  <a:pt x="203" y="1116"/>
                  <a:pt x="220" y="1120"/>
                </a:cubicBezTo>
                <a:cubicBezTo>
                  <a:pt x="243" y="1126"/>
                  <a:pt x="268" y="1125"/>
                  <a:pt x="292" y="1128"/>
                </a:cubicBezTo>
                <a:cubicBezTo>
                  <a:pt x="315" y="1143"/>
                  <a:pt x="329" y="1176"/>
                  <a:pt x="356" y="1184"/>
                </a:cubicBezTo>
                <a:cubicBezTo>
                  <a:pt x="382" y="1192"/>
                  <a:pt x="436" y="1200"/>
                  <a:pt x="436" y="1200"/>
                </a:cubicBezTo>
                <a:cubicBezTo>
                  <a:pt x="441" y="1208"/>
                  <a:pt x="450" y="1215"/>
                  <a:pt x="452" y="1224"/>
                </a:cubicBezTo>
                <a:cubicBezTo>
                  <a:pt x="458" y="1247"/>
                  <a:pt x="448" y="1275"/>
                  <a:pt x="460" y="1296"/>
                </a:cubicBezTo>
                <a:cubicBezTo>
                  <a:pt x="467" y="1308"/>
                  <a:pt x="487" y="1301"/>
                  <a:pt x="500" y="1304"/>
                </a:cubicBezTo>
                <a:cubicBezTo>
                  <a:pt x="560" y="1344"/>
                  <a:pt x="533" y="1403"/>
                  <a:pt x="596" y="1424"/>
                </a:cubicBezTo>
                <a:cubicBezTo>
                  <a:pt x="589" y="1466"/>
                  <a:pt x="577" y="1504"/>
                  <a:pt x="564" y="1544"/>
                </a:cubicBezTo>
                <a:cubicBezTo>
                  <a:pt x="559" y="1559"/>
                  <a:pt x="563" y="1577"/>
                  <a:pt x="556" y="1592"/>
                </a:cubicBezTo>
                <a:cubicBezTo>
                  <a:pt x="548" y="1608"/>
                  <a:pt x="499" y="1622"/>
                  <a:pt x="484" y="1632"/>
                </a:cubicBezTo>
                <a:cubicBezTo>
                  <a:pt x="472" y="1667"/>
                  <a:pt x="448" y="1693"/>
                  <a:pt x="436" y="1728"/>
                </a:cubicBezTo>
                <a:cubicBezTo>
                  <a:pt x="430" y="1789"/>
                  <a:pt x="437" y="1823"/>
                  <a:pt x="396" y="1864"/>
                </a:cubicBezTo>
                <a:cubicBezTo>
                  <a:pt x="431" y="1916"/>
                  <a:pt x="534" y="1923"/>
                  <a:pt x="588" y="1928"/>
                </a:cubicBezTo>
                <a:cubicBezTo>
                  <a:pt x="596" y="1969"/>
                  <a:pt x="588" y="1987"/>
                  <a:pt x="628" y="2000"/>
                </a:cubicBezTo>
                <a:cubicBezTo>
                  <a:pt x="665" y="2056"/>
                  <a:pt x="630" y="1992"/>
                  <a:pt x="636" y="2112"/>
                </a:cubicBezTo>
                <a:cubicBezTo>
                  <a:pt x="636" y="2112"/>
                  <a:pt x="656" y="2192"/>
                  <a:pt x="660" y="2208"/>
                </a:cubicBezTo>
                <a:cubicBezTo>
                  <a:pt x="663" y="2219"/>
                  <a:pt x="668" y="2240"/>
                  <a:pt x="668" y="2240"/>
                </a:cubicBezTo>
                <a:cubicBezTo>
                  <a:pt x="652" y="2243"/>
                  <a:pt x="635" y="2242"/>
                  <a:pt x="620" y="2248"/>
                </a:cubicBezTo>
                <a:cubicBezTo>
                  <a:pt x="602" y="2255"/>
                  <a:pt x="572" y="2280"/>
                  <a:pt x="572" y="2280"/>
                </a:cubicBezTo>
                <a:cubicBezTo>
                  <a:pt x="560" y="2298"/>
                  <a:pt x="542" y="2311"/>
                  <a:pt x="564" y="2336"/>
                </a:cubicBezTo>
                <a:cubicBezTo>
                  <a:pt x="577" y="2350"/>
                  <a:pt x="612" y="2368"/>
                  <a:pt x="612" y="2368"/>
                </a:cubicBezTo>
                <a:cubicBezTo>
                  <a:pt x="615" y="2400"/>
                  <a:pt x="611" y="2433"/>
                  <a:pt x="620" y="2464"/>
                </a:cubicBezTo>
                <a:cubicBezTo>
                  <a:pt x="635" y="2517"/>
                  <a:pt x="676" y="2524"/>
                  <a:pt x="676" y="2592"/>
                </a:cubicBezTo>
              </a:path>
            </a:pathLst>
          </a:custGeom>
          <a:noFill/>
          <a:ln w="57150" cap="flat" cmpd="sng">
            <a:solidFill>
              <a:srgbClr val="008000"/>
            </a:solidFill>
            <a:prstDash val="solid"/>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498732" name="Freeform 44"/>
          <p:cNvSpPr>
            <a:spLocks/>
          </p:cNvSpPr>
          <p:nvPr/>
        </p:nvSpPr>
        <p:spPr bwMode="auto">
          <a:xfrm>
            <a:off x="2743200" y="2994660"/>
            <a:ext cx="1747521" cy="1269684"/>
          </a:xfrm>
          <a:custGeom>
            <a:avLst/>
            <a:gdLst>
              <a:gd name="T0" fmla="*/ 0 w 1110"/>
              <a:gd name="T1" fmla="*/ 2147483646 h 915"/>
              <a:gd name="T2" fmla="*/ 2147483646 w 1110"/>
              <a:gd name="T3" fmla="*/ 2147483646 h 915"/>
              <a:gd name="T4" fmla="*/ 2147483646 w 1110"/>
              <a:gd name="T5" fmla="*/ 2147483646 h 915"/>
              <a:gd name="T6" fmla="*/ 2147483646 w 1110"/>
              <a:gd name="T7" fmla="*/ 2147483646 h 915"/>
              <a:gd name="T8" fmla="*/ 2147483646 w 1110"/>
              <a:gd name="T9" fmla="*/ 2147483646 h 915"/>
              <a:gd name="T10" fmla="*/ 2147483646 w 1110"/>
              <a:gd name="T11" fmla="*/ 2147483646 h 915"/>
              <a:gd name="T12" fmla="*/ 2147483646 w 1110"/>
              <a:gd name="T13" fmla="*/ 2147483646 h 915"/>
              <a:gd name="T14" fmla="*/ 2147483646 w 1110"/>
              <a:gd name="T15" fmla="*/ 2147483646 h 915"/>
              <a:gd name="T16" fmla="*/ 2147483646 w 1110"/>
              <a:gd name="T17" fmla="*/ 2147483646 h 915"/>
              <a:gd name="T18" fmla="*/ 2147483646 w 1110"/>
              <a:gd name="T19" fmla="*/ 2147483646 h 915"/>
              <a:gd name="T20" fmla="*/ 2147483646 w 1110"/>
              <a:gd name="T21" fmla="*/ 2147483646 h 915"/>
              <a:gd name="T22" fmla="*/ 2147483646 w 1110"/>
              <a:gd name="T23" fmla="*/ 2147483646 h 915"/>
              <a:gd name="T24" fmla="*/ 2147483646 w 1110"/>
              <a:gd name="T25" fmla="*/ 2147483646 h 915"/>
              <a:gd name="T26" fmla="*/ 2147483646 w 1110"/>
              <a:gd name="T27" fmla="*/ 2147483646 h 915"/>
              <a:gd name="T28" fmla="*/ 2147483646 w 1110"/>
              <a:gd name="T29" fmla="*/ 2147483646 h 915"/>
              <a:gd name="T30" fmla="*/ 2147483646 w 1110"/>
              <a:gd name="T31" fmla="*/ 2147483646 h 915"/>
              <a:gd name="T32" fmla="*/ 2147483646 w 1110"/>
              <a:gd name="T33" fmla="*/ 2147483646 h 915"/>
              <a:gd name="T34" fmla="*/ 2147483646 w 1110"/>
              <a:gd name="T35" fmla="*/ 2147483646 h 915"/>
              <a:gd name="T36" fmla="*/ 2147483646 w 1110"/>
              <a:gd name="T37" fmla="*/ 2147483646 h 915"/>
              <a:gd name="T38" fmla="*/ 2147483646 w 1110"/>
              <a:gd name="T39" fmla="*/ 2147483646 h 915"/>
              <a:gd name="T40" fmla="*/ 2147483646 w 1110"/>
              <a:gd name="T41" fmla="*/ 2147483646 h 915"/>
              <a:gd name="T42" fmla="*/ 2147483646 w 1110"/>
              <a:gd name="T43" fmla="*/ 2147483646 h 9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10" h="915">
                <a:moveTo>
                  <a:pt x="0" y="48"/>
                </a:moveTo>
                <a:cubicBezTo>
                  <a:pt x="73" y="0"/>
                  <a:pt x="168" y="21"/>
                  <a:pt x="248" y="48"/>
                </a:cubicBezTo>
                <a:cubicBezTo>
                  <a:pt x="283" y="100"/>
                  <a:pt x="342" y="63"/>
                  <a:pt x="392" y="96"/>
                </a:cubicBezTo>
                <a:cubicBezTo>
                  <a:pt x="402" y="111"/>
                  <a:pt x="467" y="167"/>
                  <a:pt x="408" y="128"/>
                </a:cubicBezTo>
                <a:cubicBezTo>
                  <a:pt x="403" y="120"/>
                  <a:pt x="385" y="111"/>
                  <a:pt x="392" y="104"/>
                </a:cubicBezTo>
                <a:cubicBezTo>
                  <a:pt x="400" y="96"/>
                  <a:pt x="413" y="109"/>
                  <a:pt x="424" y="112"/>
                </a:cubicBezTo>
                <a:cubicBezTo>
                  <a:pt x="469" y="126"/>
                  <a:pt x="497" y="144"/>
                  <a:pt x="544" y="152"/>
                </a:cubicBezTo>
                <a:cubicBezTo>
                  <a:pt x="529" y="229"/>
                  <a:pt x="547" y="161"/>
                  <a:pt x="520" y="216"/>
                </a:cubicBezTo>
                <a:cubicBezTo>
                  <a:pt x="506" y="244"/>
                  <a:pt x="511" y="277"/>
                  <a:pt x="496" y="304"/>
                </a:cubicBezTo>
                <a:cubicBezTo>
                  <a:pt x="472" y="347"/>
                  <a:pt x="469" y="347"/>
                  <a:pt x="440" y="376"/>
                </a:cubicBezTo>
                <a:cubicBezTo>
                  <a:pt x="426" y="419"/>
                  <a:pt x="450" y="406"/>
                  <a:pt x="488" y="416"/>
                </a:cubicBezTo>
                <a:cubicBezTo>
                  <a:pt x="512" y="452"/>
                  <a:pt x="525" y="455"/>
                  <a:pt x="568" y="464"/>
                </a:cubicBezTo>
                <a:cubicBezTo>
                  <a:pt x="576" y="512"/>
                  <a:pt x="575" y="527"/>
                  <a:pt x="608" y="560"/>
                </a:cubicBezTo>
                <a:cubicBezTo>
                  <a:pt x="652" y="549"/>
                  <a:pt x="689" y="550"/>
                  <a:pt x="728" y="576"/>
                </a:cubicBezTo>
                <a:cubicBezTo>
                  <a:pt x="773" y="573"/>
                  <a:pt x="819" y="574"/>
                  <a:pt x="864" y="568"/>
                </a:cubicBezTo>
                <a:cubicBezTo>
                  <a:pt x="881" y="566"/>
                  <a:pt x="912" y="552"/>
                  <a:pt x="912" y="552"/>
                </a:cubicBezTo>
                <a:cubicBezTo>
                  <a:pt x="893" y="609"/>
                  <a:pt x="904" y="656"/>
                  <a:pt x="952" y="688"/>
                </a:cubicBezTo>
                <a:cubicBezTo>
                  <a:pt x="947" y="707"/>
                  <a:pt x="936" y="725"/>
                  <a:pt x="936" y="744"/>
                </a:cubicBezTo>
                <a:cubicBezTo>
                  <a:pt x="936" y="793"/>
                  <a:pt x="971" y="823"/>
                  <a:pt x="1008" y="848"/>
                </a:cubicBezTo>
                <a:cubicBezTo>
                  <a:pt x="1032" y="884"/>
                  <a:pt x="1032" y="898"/>
                  <a:pt x="1072" y="872"/>
                </a:cubicBezTo>
                <a:cubicBezTo>
                  <a:pt x="1080" y="875"/>
                  <a:pt x="1093" y="872"/>
                  <a:pt x="1096" y="880"/>
                </a:cubicBezTo>
                <a:cubicBezTo>
                  <a:pt x="1110" y="915"/>
                  <a:pt x="1094" y="912"/>
                  <a:pt x="1080" y="912"/>
                </a:cubicBezTo>
              </a:path>
            </a:pathLst>
          </a:custGeom>
          <a:noFill/>
          <a:ln w="57150" cap="flat" cmpd="sng">
            <a:solidFill>
              <a:srgbClr val="0066FF"/>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498733" name="Freeform 45"/>
          <p:cNvSpPr>
            <a:spLocks/>
          </p:cNvSpPr>
          <p:nvPr/>
        </p:nvSpPr>
        <p:spPr bwMode="auto">
          <a:xfrm>
            <a:off x="4490721" y="3707289"/>
            <a:ext cx="2501900" cy="758825"/>
          </a:xfrm>
          <a:custGeom>
            <a:avLst/>
            <a:gdLst>
              <a:gd name="T0" fmla="*/ 0 w 1576"/>
              <a:gd name="T1" fmla="*/ 2147483646 h 478"/>
              <a:gd name="T2" fmla="*/ 2147483646 w 1576"/>
              <a:gd name="T3" fmla="*/ 2147483646 h 478"/>
              <a:gd name="T4" fmla="*/ 2147483646 w 1576"/>
              <a:gd name="T5" fmla="*/ 2147483646 h 478"/>
              <a:gd name="T6" fmla="*/ 2147483646 w 1576"/>
              <a:gd name="T7" fmla="*/ 2147483646 h 478"/>
              <a:gd name="T8" fmla="*/ 2147483646 w 1576"/>
              <a:gd name="T9" fmla="*/ 2147483646 h 478"/>
              <a:gd name="T10" fmla="*/ 2147483646 w 1576"/>
              <a:gd name="T11" fmla="*/ 2147483646 h 478"/>
              <a:gd name="T12" fmla="*/ 2147483646 w 1576"/>
              <a:gd name="T13" fmla="*/ 2147483646 h 478"/>
              <a:gd name="T14" fmla="*/ 2147483646 w 1576"/>
              <a:gd name="T15" fmla="*/ 2147483646 h 478"/>
              <a:gd name="T16" fmla="*/ 2147483646 w 1576"/>
              <a:gd name="T17" fmla="*/ 2147483646 h 478"/>
              <a:gd name="T18" fmla="*/ 2147483646 w 1576"/>
              <a:gd name="T19" fmla="*/ 2147483646 h 478"/>
              <a:gd name="T20" fmla="*/ 2147483646 w 1576"/>
              <a:gd name="T21" fmla="*/ 2147483646 h 478"/>
              <a:gd name="T22" fmla="*/ 2147483646 w 1576"/>
              <a:gd name="T23" fmla="*/ 2147483646 h 478"/>
              <a:gd name="T24" fmla="*/ 2147483646 w 1576"/>
              <a:gd name="T25" fmla="*/ 2147483646 h 478"/>
              <a:gd name="T26" fmla="*/ 2147483646 w 1576"/>
              <a:gd name="T27" fmla="*/ 2147483646 h 478"/>
              <a:gd name="T28" fmla="*/ 2147483646 w 1576"/>
              <a:gd name="T29" fmla="*/ 2147483646 h 478"/>
              <a:gd name="T30" fmla="*/ 2147483646 w 1576"/>
              <a:gd name="T31" fmla="*/ 2147483646 h 478"/>
              <a:gd name="T32" fmla="*/ 2147483646 w 1576"/>
              <a:gd name="T33" fmla="*/ 2147483646 h 478"/>
              <a:gd name="T34" fmla="*/ 2147483646 w 1576"/>
              <a:gd name="T35" fmla="*/ 2147483646 h 478"/>
              <a:gd name="T36" fmla="*/ 2147483646 w 1576"/>
              <a:gd name="T37" fmla="*/ 2147483646 h 478"/>
              <a:gd name="T38" fmla="*/ 2147483646 w 1576"/>
              <a:gd name="T39" fmla="*/ 2147483646 h 478"/>
              <a:gd name="T40" fmla="*/ 2147483646 w 1576"/>
              <a:gd name="T41" fmla="*/ 2147483646 h 478"/>
              <a:gd name="T42" fmla="*/ 2147483646 w 1576"/>
              <a:gd name="T43" fmla="*/ 2147483646 h 478"/>
              <a:gd name="T44" fmla="*/ 2147483646 w 1576"/>
              <a:gd name="T45" fmla="*/ 2147483646 h 478"/>
              <a:gd name="T46" fmla="*/ 2147483646 w 1576"/>
              <a:gd name="T47" fmla="*/ 2147483646 h 478"/>
              <a:gd name="T48" fmla="*/ 2147483646 w 1576"/>
              <a:gd name="T49" fmla="*/ 2147483646 h 478"/>
              <a:gd name="T50" fmla="*/ 2147483646 w 1576"/>
              <a:gd name="T51" fmla="*/ 2147483646 h 478"/>
              <a:gd name="T52" fmla="*/ 2147483646 w 1576"/>
              <a:gd name="T53" fmla="*/ 2147483646 h 478"/>
              <a:gd name="T54" fmla="*/ 2147483646 w 1576"/>
              <a:gd name="T55" fmla="*/ 0 h 4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76" h="478">
                <a:moveTo>
                  <a:pt x="0" y="328"/>
                </a:moveTo>
                <a:cubicBezTo>
                  <a:pt x="13" y="331"/>
                  <a:pt x="29" y="328"/>
                  <a:pt x="40" y="336"/>
                </a:cubicBezTo>
                <a:cubicBezTo>
                  <a:pt x="136" y="411"/>
                  <a:pt x="28" y="369"/>
                  <a:pt x="96" y="392"/>
                </a:cubicBezTo>
                <a:cubicBezTo>
                  <a:pt x="133" y="367"/>
                  <a:pt x="154" y="367"/>
                  <a:pt x="200" y="360"/>
                </a:cubicBezTo>
                <a:cubicBezTo>
                  <a:pt x="212" y="356"/>
                  <a:pt x="248" y="348"/>
                  <a:pt x="248" y="328"/>
                </a:cubicBezTo>
                <a:cubicBezTo>
                  <a:pt x="248" y="318"/>
                  <a:pt x="207" y="293"/>
                  <a:pt x="200" y="288"/>
                </a:cubicBezTo>
                <a:cubicBezTo>
                  <a:pt x="215" y="230"/>
                  <a:pt x="195" y="277"/>
                  <a:pt x="232" y="240"/>
                </a:cubicBezTo>
                <a:cubicBezTo>
                  <a:pt x="263" y="209"/>
                  <a:pt x="252" y="181"/>
                  <a:pt x="296" y="152"/>
                </a:cubicBezTo>
                <a:cubicBezTo>
                  <a:pt x="344" y="168"/>
                  <a:pt x="301" y="146"/>
                  <a:pt x="328" y="200"/>
                </a:cubicBezTo>
                <a:cubicBezTo>
                  <a:pt x="336" y="215"/>
                  <a:pt x="362" y="231"/>
                  <a:pt x="376" y="240"/>
                </a:cubicBezTo>
                <a:cubicBezTo>
                  <a:pt x="408" y="288"/>
                  <a:pt x="424" y="281"/>
                  <a:pt x="488" y="288"/>
                </a:cubicBezTo>
                <a:cubicBezTo>
                  <a:pt x="476" y="372"/>
                  <a:pt x="481" y="366"/>
                  <a:pt x="392" y="376"/>
                </a:cubicBezTo>
                <a:cubicBezTo>
                  <a:pt x="406" y="419"/>
                  <a:pt x="413" y="392"/>
                  <a:pt x="440" y="432"/>
                </a:cubicBezTo>
                <a:cubicBezTo>
                  <a:pt x="443" y="445"/>
                  <a:pt x="438" y="462"/>
                  <a:pt x="448" y="472"/>
                </a:cubicBezTo>
                <a:cubicBezTo>
                  <a:pt x="454" y="478"/>
                  <a:pt x="452" y="456"/>
                  <a:pt x="456" y="448"/>
                </a:cubicBezTo>
                <a:cubicBezTo>
                  <a:pt x="460" y="439"/>
                  <a:pt x="464" y="430"/>
                  <a:pt x="472" y="424"/>
                </a:cubicBezTo>
                <a:cubicBezTo>
                  <a:pt x="486" y="413"/>
                  <a:pt x="505" y="410"/>
                  <a:pt x="520" y="400"/>
                </a:cubicBezTo>
                <a:cubicBezTo>
                  <a:pt x="557" y="344"/>
                  <a:pt x="578" y="358"/>
                  <a:pt x="656" y="352"/>
                </a:cubicBezTo>
                <a:cubicBezTo>
                  <a:pt x="691" y="340"/>
                  <a:pt x="700" y="345"/>
                  <a:pt x="720" y="376"/>
                </a:cubicBezTo>
                <a:cubicBezTo>
                  <a:pt x="746" y="367"/>
                  <a:pt x="776" y="364"/>
                  <a:pt x="800" y="352"/>
                </a:cubicBezTo>
                <a:cubicBezTo>
                  <a:pt x="829" y="338"/>
                  <a:pt x="853" y="314"/>
                  <a:pt x="880" y="296"/>
                </a:cubicBezTo>
                <a:cubicBezTo>
                  <a:pt x="912" y="248"/>
                  <a:pt x="946" y="262"/>
                  <a:pt x="1008" y="256"/>
                </a:cubicBezTo>
                <a:cubicBezTo>
                  <a:pt x="1043" y="244"/>
                  <a:pt x="1076" y="233"/>
                  <a:pt x="1112" y="224"/>
                </a:cubicBezTo>
                <a:cubicBezTo>
                  <a:pt x="1149" y="199"/>
                  <a:pt x="1170" y="199"/>
                  <a:pt x="1216" y="192"/>
                </a:cubicBezTo>
                <a:cubicBezTo>
                  <a:pt x="1240" y="176"/>
                  <a:pt x="1264" y="160"/>
                  <a:pt x="1288" y="144"/>
                </a:cubicBezTo>
                <a:cubicBezTo>
                  <a:pt x="1296" y="139"/>
                  <a:pt x="1312" y="128"/>
                  <a:pt x="1312" y="128"/>
                </a:cubicBezTo>
                <a:cubicBezTo>
                  <a:pt x="1349" y="73"/>
                  <a:pt x="1379" y="72"/>
                  <a:pt x="1440" y="64"/>
                </a:cubicBezTo>
                <a:cubicBezTo>
                  <a:pt x="1486" y="49"/>
                  <a:pt x="1541" y="35"/>
                  <a:pt x="1576" y="0"/>
                </a:cubicBezTo>
              </a:path>
            </a:pathLst>
          </a:custGeom>
          <a:noFill/>
          <a:ln w="57150" cap="flat" cmpd="sng">
            <a:solidFill>
              <a:srgbClr val="FFFF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pic>
        <p:nvPicPr>
          <p:cNvPr id="14" name="Picture 49" descr="untitled"/>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9074" y="101600"/>
            <a:ext cx="8775066" cy="544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E648F82F-774D-4CA9-90FF-92E82FD2B825}"/>
              </a:ext>
            </a:extLst>
          </p:cNvPr>
          <p:cNvSpPr txBox="1"/>
          <p:nvPr/>
        </p:nvSpPr>
        <p:spPr>
          <a:xfrm>
            <a:off x="2148840" y="6228080"/>
            <a:ext cx="8846819" cy="584775"/>
          </a:xfrm>
          <a:prstGeom prst="rect">
            <a:avLst/>
          </a:prstGeom>
          <a:noFill/>
        </p:spPr>
        <p:txBody>
          <a:bodyPr wrap="square" rtlCol="0">
            <a:spAutoFit/>
          </a:bodyPr>
          <a:lstStyle/>
          <a:p>
            <a:r>
              <a:rPr lang="fr-FR" sz="3200" b="1"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fr-FR" sz="3200" b="1" dirty="0" smtClean="0">
                <a:latin typeface="Times New Roman" panose="02020603050405020304" pitchFamily="18" charset="0"/>
                <a:ea typeface="Calibri" panose="020F0502020204030204" pitchFamily="34" charset="0"/>
                <a:cs typeface="Times New Roman" panose="02020603050405020304" pitchFamily="18" charset="0"/>
              </a:rPr>
              <a:t> 31.1. </a:t>
            </a:r>
            <a:r>
              <a:rPr lang="fr-FR" sz="3200" b="1" dirty="0" err="1" smtClean="0">
                <a:latin typeface="Times New Roman" panose="02020603050405020304" pitchFamily="18" charset="0"/>
                <a:ea typeface="Calibri" panose="020F0502020204030204" pitchFamily="34" charset="0"/>
                <a:cs typeface="Times New Roman" panose="02020603050405020304" pitchFamily="18" charset="0"/>
              </a:rPr>
              <a:t>Lược</a:t>
            </a:r>
            <a:r>
              <a:rPr lang="fr-FR"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smtClean="0">
                <a:latin typeface="Times New Roman" panose="02020603050405020304" pitchFamily="18" charset="0"/>
                <a:ea typeface="Calibri" panose="020F0502020204030204" pitchFamily="34" charset="0"/>
                <a:cs typeface="Times New Roman" panose="02020603050405020304" pitchFamily="18" charset="0"/>
              </a:rPr>
              <a:t>đồ</a:t>
            </a:r>
            <a:r>
              <a:rPr lang="fr-FR"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smtClean="0">
                <a:latin typeface="Times New Roman" panose="02020603050405020304" pitchFamily="18" charset="0"/>
                <a:ea typeface="Calibri" panose="020F0502020204030204" pitchFamily="34" charset="0"/>
                <a:cs typeface="Times New Roman" panose="02020603050405020304" pitchFamily="18" charset="0"/>
              </a:rPr>
              <a:t>tự</a:t>
            </a:r>
            <a:r>
              <a:rPr lang="fr-FR"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smtClean="0">
                <a:latin typeface="Times New Roman" panose="02020603050405020304" pitchFamily="18" charset="0"/>
                <a:ea typeface="Calibri" panose="020F0502020204030204" pitchFamily="34" charset="0"/>
                <a:cs typeface="Times New Roman" panose="02020603050405020304" pitchFamily="18" charset="0"/>
              </a:rPr>
              <a:t>nhiên</a:t>
            </a:r>
            <a:r>
              <a:rPr lang="fr-FR"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smtClean="0">
                <a:latin typeface="Times New Roman" panose="02020603050405020304" pitchFamily="18" charset="0"/>
                <a:ea typeface="Calibri" panose="020F0502020204030204" pitchFamily="34" charset="0"/>
                <a:cs typeface="Times New Roman" panose="02020603050405020304" pitchFamily="18" charset="0"/>
              </a:rPr>
              <a:t>vùng</a:t>
            </a:r>
            <a:r>
              <a:rPr lang="fr-FR"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smtClean="0">
                <a:latin typeface="Times New Roman" panose="02020603050405020304" pitchFamily="18" charset="0"/>
                <a:ea typeface="Calibri" panose="020F0502020204030204" pitchFamily="34" charset="0"/>
                <a:cs typeface="Times New Roman" panose="02020603050405020304" pitchFamily="18" charset="0"/>
              </a:rPr>
              <a:t>Đông</a:t>
            </a:r>
            <a:r>
              <a:rPr lang="fr-FR" sz="3200" b="1" dirty="0" smtClean="0">
                <a:latin typeface="Times New Roman" panose="02020603050405020304" pitchFamily="18" charset="0"/>
                <a:ea typeface="Calibri" panose="020F0502020204030204" pitchFamily="34" charset="0"/>
                <a:cs typeface="Times New Roman" panose="02020603050405020304" pitchFamily="18" charset="0"/>
              </a:rPr>
              <a:t> Nam </a:t>
            </a:r>
            <a:r>
              <a:rPr lang="fr-FR" sz="3200" b="1" dirty="0" err="1" smtClean="0">
                <a:latin typeface="Times New Roman" panose="02020603050405020304" pitchFamily="18" charset="0"/>
                <a:ea typeface="Calibri" panose="020F0502020204030204" pitchFamily="34" charset="0"/>
                <a:cs typeface="Times New Roman" panose="02020603050405020304" pitchFamily="18" charset="0"/>
              </a:rPr>
              <a:t>Bộ</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7034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98731"/>
                                        </p:tgtEl>
                                        <p:attrNameLst>
                                          <p:attrName>style.visibility</p:attrName>
                                        </p:attrNameLst>
                                      </p:cBhvr>
                                      <p:to>
                                        <p:strVal val="visible"/>
                                      </p:to>
                                    </p:set>
                                    <p:animEffect transition="in" filter="strips(downLeft)">
                                      <p:cBhvr>
                                        <p:cTn id="7" dur="500"/>
                                        <p:tgtEl>
                                          <p:spTgt spid="498731"/>
                                        </p:tgtEl>
                                      </p:cBhvr>
                                    </p:animEffect>
                                  </p:childTnLst>
                                </p:cTn>
                              </p:par>
                            </p:childTnLst>
                          </p:cTn>
                        </p:par>
                        <p:par>
                          <p:cTn id="8" fill="hold" nodeType="afterGroup">
                            <p:stCondLst>
                              <p:cond delay="500"/>
                            </p:stCondLst>
                            <p:childTnLst>
                              <p:par>
                                <p:cTn id="9" presetID="22" presetClass="emph" presetSubtype="0" fill="hold" grpId="1" nodeType="afterEffect">
                                  <p:stCondLst>
                                    <p:cond delay="0"/>
                                  </p:stCondLst>
                                  <p:childTnLst>
                                    <p:animClr clrSpc="hsl" dir="cw">
                                      <p:cBhvr override="childStyle">
                                        <p:cTn id="10" dur="500" fill="hold"/>
                                        <p:tgtEl>
                                          <p:spTgt spid="498731"/>
                                        </p:tgtEl>
                                        <p:attrNameLst>
                                          <p:attrName>style.color</p:attrName>
                                        </p:attrNameLst>
                                      </p:cBhvr>
                                      <p:by>
                                        <p:hsl h="-7200000" s="0" l="0"/>
                                      </p:by>
                                    </p:animClr>
                                    <p:animClr clrSpc="hsl" dir="cw">
                                      <p:cBhvr>
                                        <p:cTn id="11" dur="500" fill="hold"/>
                                        <p:tgtEl>
                                          <p:spTgt spid="498731"/>
                                        </p:tgtEl>
                                        <p:attrNameLst>
                                          <p:attrName>fillcolor</p:attrName>
                                        </p:attrNameLst>
                                      </p:cBhvr>
                                      <p:by>
                                        <p:hsl h="-7200000" s="0" l="0"/>
                                      </p:by>
                                    </p:animClr>
                                    <p:animClr clrSpc="hsl" dir="cw">
                                      <p:cBhvr>
                                        <p:cTn id="12" dur="500" fill="hold"/>
                                        <p:tgtEl>
                                          <p:spTgt spid="498731"/>
                                        </p:tgtEl>
                                        <p:attrNameLst>
                                          <p:attrName>stroke.color</p:attrName>
                                        </p:attrNameLst>
                                      </p:cBhvr>
                                      <p:by>
                                        <p:hsl h="-7200000" s="0" l="0"/>
                                      </p:by>
                                    </p:animClr>
                                    <p:set>
                                      <p:cBhvr>
                                        <p:cTn id="13" dur="500" fill="hold"/>
                                        <p:tgtEl>
                                          <p:spTgt spid="498731"/>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498732"/>
                                        </p:tgtEl>
                                        <p:attrNameLst>
                                          <p:attrName>style.visibility</p:attrName>
                                        </p:attrNameLst>
                                      </p:cBhvr>
                                      <p:to>
                                        <p:strVal val="visible"/>
                                      </p:to>
                                    </p:set>
                                    <p:animEffect transition="in" filter="strips(downLeft)">
                                      <p:cBhvr>
                                        <p:cTn id="18" dur="500"/>
                                        <p:tgtEl>
                                          <p:spTgt spid="498732"/>
                                        </p:tgtEl>
                                      </p:cBhvr>
                                    </p:animEffect>
                                  </p:childTnLst>
                                </p:cTn>
                              </p:par>
                            </p:childTnLst>
                          </p:cTn>
                        </p:par>
                        <p:par>
                          <p:cTn id="19" fill="hold" nodeType="afterGroup">
                            <p:stCondLst>
                              <p:cond delay="500"/>
                            </p:stCondLst>
                            <p:childTnLst>
                              <p:par>
                                <p:cTn id="20" presetID="22" presetClass="emph" presetSubtype="0" fill="hold" grpId="1" nodeType="afterEffect">
                                  <p:stCondLst>
                                    <p:cond delay="0"/>
                                  </p:stCondLst>
                                  <p:childTnLst>
                                    <p:animClr clrSpc="hsl" dir="cw">
                                      <p:cBhvr override="childStyle">
                                        <p:cTn id="21" dur="500" fill="hold"/>
                                        <p:tgtEl>
                                          <p:spTgt spid="498732"/>
                                        </p:tgtEl>
                                        <p:attrNameLst>
                                          <p:attrName>style.color</p:attrName>
                                        </p:attrNameLst>
                                      </p:cBhvr>
                                      <p:by>
                                        <p:hsl h="-7200000" s="0" l="0"/>
                                      </p:by>
                                    </p:animClr>
                                    <p:animClr clrSpc="hsl" dir="cw">
                                      <p:cBhvr>
                                        <p:cTn id="22" dur="500" fill="hold"/>
                                        <p:tgtEl>
                                          <p:spTgt spid="498732"/>
                                        </p:tgtEl>
                                        <p:attrNameLst>
                                          <p:attrName>fillcolor</p:attrName>
                                        </p:attrNameLst>
                                      </p:cBhvr>
                                      <p:by>
                                        <p:hsl h="-7200000" s="0" l="0"/>
                                      </p:by>
                                    </p:animClr>
                                    <p:animClr clrSpc="hsl" dir="cw">
                                      <p:cBhvr>
                                        <p:cTn id="23" dur="500" fill="hold"/>
                                        <p:tgtEl>
                                          <p:spTgt spid="498732"/>
                                        </p:tgtEl>
                                        <p:attrNameLst>
                                          <p:attrName>stroke.color</p:attrName>
                                        </p:attrNameLst>
                                      </p:cBhvr>
                                      <p:by>
                                        <p:hsl h="-7200000" s="0" l="0"/>
                                      </p:by>
                                    </p:animClr>
                                    <p:set>
                                      <p:cBhvr>
                                        <p:cTn id="24" dur="500" fill="hold"/>
                                        <p:tgtEl>
                                          <p:spTgt spid="498732"/>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498733"/>
                                        </p:tgtEl>
                                        <p:attrNameLst>
                                          <p:attrName>style.visibility</p:attrName>
                                        </p:attrNameLst>
                                      </p:cBhvr>
                                      <p:to>
                                        <p:strVal val="visible"/>
                                      </p:to>
                                    </p:set>
                                    <p:animEffect transition="in" filter="strips(downLeft)">
                                      <p:cBhvr>
                                        <p:cTn id="29" dur="500"/>
                                        <p:tgtEl>
                                          <p:spTgt spid="498733"/>
                                        </p:tgtEl>
                                      </p:cBhvr>
                                    </p:animEffect>
                                  </p:childTnLst>
                                </p:cTn>
                              </p:par>
                            </p:childTnLst>
                          </p:cTn>
                        </p:par>
                        <p:par>
                          <p:cTn id="30" fill="hold" nodeType="afterGroup">
                            <p:stCondLst>
                              <p:cond delay="500"/>
                            </p:stCondLst>
                            <p:childTnLst>
                              <p:par>
                                <p:cTn id="31" presetID="22" presetClass="emph" presetSubtype="0" fill="hold" grpId="1" nodeType="afterEffect">
                                  <p:stCondLst>
                                    <p:cond delay="0"/>
                                  </p:stCondLst>
                                  <p:childTnLst>
                                    <p:animClr clrSpc="hsl" dir="cw">
                                      <p:cBhvr override="childStyle">
                                        <p:cTn id="32" dur="500" fill="hold"/>
                                        <p:tgtEl>
                                          <p:spTgt spid="498733"/>
                                        </p:tgtEl>
                                        <p:attrNameLst>
                                          <p:attrName>style.color</p:attrName>
                                        </p:attrNameLst>
                                      </p:cBhvr>
                                      <p:by>
                                        <p:hsl h="-7200000" s="0" l="0"/>
                                      </p:by>
                                    </p:animClr>
                                    <p:animClr clrSpc="hsl" dir="cw">
                                      <p:cBhvr>
                                        <p:cTn id="33" dur="500" fill="hold"/>
                                        <p:tgtEl>
                                          <p:spTgt spid="498733"/>
                                        </p:tgtEl>
                                        <p:attrNameLst>
                                          <p:attrName>fillcolor</p:attrName>
                                        </p:attrNameLst>
                                      </p:cBhvr>
                                      <p:by>
                                        <p:hsl h="-7200000" s="0" l="0"/>
                                      </p:by>
                                    </p:animClr>
                                    <p:animClr clrSpc="hsl" dir="cw">
                                      <p:cBhvr>
                                        <p:cTn id="34" dur="500" fill="hold"/>
                                        <p:tgtEl>
                                          <p:spTgt spid="498733"/>
                                        </p:tgtEl>
                                        <p:attrNameLst>
                                          <p:attrName>stroke.color</p:attrName>
                                        </p:attrNameLst>
                                      </p:cBhvr>
                                      <p:by>
                                        <p:hsl h="-7200000" s="0" l="0"/>
                                      </p:by>
                                    </p:animClr>
                                    <p:set>
                                      <p:cBhvr>
                                        <p:cTn id="35" dur="500" fill="hold"/>
                                        <p:tgtEl>
                                          <p:spTgt spid="49873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strips(downLeft)">
                                      <p:cBhvr>
                                        <p:cTn id="40" dur="500"/>
                                        <p:tgtEl>
                                          <p:spTgt spid="14"/>
                                        </p:tgtEl>
                                      </p:cBhvr>
                                    </p:animEffect>
                                  </p:childTnLst>
                                </p:cTn>
                              </p:par>
                            </p:childTnLst>
                          </p:cTn>
                        </p:par>
                        <p:par>
                          <p:cTn id="41" fill="hold">
                            <p:stCondLst>
                              <p:cond delay="500"/>
                            </p:stCondLst>
                            <p:childTnLst>
                              <p:par>
                                <p:cTn id="42" presetID="22" presetClass="emph" presetSubtype="0" fill="hold" nodeType="afterEffect">
                                  <p:stCondLst>
                                    <p:cond delay="0"/>
                                  </p:stCondLst>
                                  <p:childTnLst>
                                    <p:animClr clrSpc="hsl" dir="cw">
                                      <p:cBhvr override="childStyle">
                                        <p:cTn id="43" dur="500" fill="hold"/>
                                        <p:tgtEl>
                                          <p:spTgt spid="14"/>
                                        </p:tgtEl>
                                        <p:attrNameLst>
                                          <p:attrName>style.color</p:attrName>
                                        </p:attrNameLst>
                                      </p:cBhvr>
                                      <p:by>
                                        <p:hsl h="-7200000" s="0" l="0"/>
                                      </p:by>
                                    </p:animClr>
                                    <p:animClr clrSpc="hsl" dir="cw">
                                      <p:cBhvr>
                                        <p:cTn id="44" dur="500" fill="hold"/>
                                        <p:tgtEl>
                                          <p:spTgt spid="14"/>
                                        </p:tgtEl>
                                        <p:attrNameLst>
                                          <p:attrName>fillcolor</p:attrName>
                                        </p:attrNameLst>
                                      </p:cBhvr>
                                      <p:by>
                                        <p:hsl h="-7200000" s="0" l="0"/>
                                      </p:by>
                                    </p:animClr>
                                    <p:animClr clrSpc="hsl" dir="cw">
                                      <p:cBhvr>
                                        <p:cTn id="45" dur="500" fill="hold"/>
                                        <p:tgtEl>
                                          <p:spTgt spid="14"/>
                                        </p:tgtEl>
                                        <p:attrNameLst>
                                          <p:attrName>stroke.color</p:attrName>
                                        </p:attrNameLst>
                                      </p:cBhvr>
                                      <p:by>
                                        <p:hsl h="-7200000" s="0" l="0"/>
                                      </p:by>
                                    </p:animClr>
                                    <p:set>
                                      <p:cBhvr>
                                        <p:cTn id="46"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731" grpId="0" animBg="1"/>
      <p:bldP spid="498731" grpId="1" animBg="1"/>
      <p:bldP spid="498732" grpId="0" animBg="1"/>
      <p:bldP spid="498732" grpId="1" animBg="1"/>
      <p:bldP spid="498733" grpId="0" animBg="1"/>
      <p:bldP spid="49873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171BBB3-35DB-462A-B13D-44ED8DF9083E}"/>
              </a:ext>
            </a:extLst>
          </p:cNvPr>
          <p:cNvSpPr txBox="1"/>
          <p:nvPr/>
        </p:nvSpPr>
        <p:spPr>
          <a:xfrm>
            <a:off x="868994" y="1254975"/>
            <a:ext cx="10903108" cy="646331"/>
          </a:xfrm>
          <a:prstGeom prst="rect">
            <a:avLst/>
          </a:prstGeom>
          <a:noFill/>
          <a:ln>
            <a:solidFill>
              <a:srgbClr val="0070C0"/>
            </a:solidFill>
            <a:prstDash val="dash"/>
          </a:ln>
        </p:spPr>
        <p:txBody>
          <a:bodyPr wrap="square" rtlCol="0">
            <a:spAutoFit/>
          </a:bodyPr>
          <a:lstStyle/>
          <a:p>
            <a:r>
              <a:rPr lang="en-US" sz="3600" dirty="0" smtClean="0">
                <a:solidFill>
                  <a:srgbClr val="7030A0"/>
                </a:solidFill>
                <a:latin typeface="Times New Roman" panose="02020603050405020304" pitchFamily="18" charset="0"/>
                <a:cs typeface="Times New Roman" panose="02020603050405020304" pitchFamily="18" charset="0"/>
              </a:rPr>
              <a:t>HS </a:t>
            </a:r>
            <a:r>
              <a:rPr lang="en-US" sz="3600" dirty="0" err="1" smtClean="0">
                <a:solidFill>
                  <a:srgbClr val="7030A0"/>
                </a:solidFill>
                <a:latin typeface="Times New Roman" panose="02020603050405020304" pitchFamily="18" charset="0"/>
                <a:cs typeface="Times New Roman" panose="02020603050405020304" pitchFamily="18" charset="0"/>
              </a:rPr>
              <a:t>hoạt</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động</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cá</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nhân</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suy</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nghĩ</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và</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trả</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lời</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câu</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hỏi</a:t>
            </a:r>
            <a:endParaRPr lang="en-US" sz="3600" dirty="0">
              <a:solidFill>
                <a:srgbClr val="7030A0"/>
              </a:solidFill>
              <a:latin typeface="Times New Roman" panose="02020603050405020304" pitchFamily="18" charset="0"/>
              <a:cs typeface="Times New Roman" panose="02020603050405020304" pitchFamily="18" charset="0"/>
            </a:endParaRPr>
          </a:p>
        </p:txBody>
      </p:sp>
      <p:grpSp>
        <p:nvGrpSpPr>
          <p:cNvPr id="20" name="Group 19">
            <a:extLst>
              <a:ext uri="{FF2B5EF4-FFF2-40B4-BE49-F238E27FC236}">
                <a16:creationId xmlns:a16="http://schemas.microsoft.com/office/drawing/2014/main" id="{DACBE12A-96A1-4871-91C8-C9354D8165FA}"/>
              </a:ext>
            </a:extLst>
          </p:cNvPr>
          <p:cNvGrpSpPr/>
          <p:nvPr/>
        </p:nvGrpSpPr>
        <p:grpSpPr>
          <a:xfrm>
            <a:off x="907381" y="206256"/>
            <a:ext cx="10826334" cy="1479516"/>
            <a:chOff x="1165952" y="1417586"/>
            <a:chExt cx="9860096" cy="1479516"/>
          </a:xfrm>
        </p:grpSpPr>
        <p:sp>
          <p:nvSpPr>
            <p:cNvPr id="13" name="Rectangle: Rounded Corners 12">
              <a:extLst>
                <a:ext uri="{FF2B5EF4-FFF2-40B4-BE49-F238E27FC236}">
                  <a16:creationId xmlns:a16="http://schemas.microsoft.com/office/drawing/2014/main" id="{1B0D0E82-3C7B-4701-81B3-0F7E0718B1D1}"/>
                </a:ext>
              </a:extLst>
            </p:cNvPr>
            <p:cNvSpPr/>
            <p:nvPr/>
          </p:nvSpPr>
          <p:spPr>
            <a:xfrm>
              <a:off x="1165952" y="1417586"/>
              <a:ext cx="9860096" cy="76944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0A88D31-F54E-477B-BD45-6F0040A6B335}"/>
                </a:ext>
              </a:extLst>
            </p:cNvPr>
            <p:cNvSpPr txBox="1"/>
            <p:nvPr/>
          </p:nvSpPr>
          <p:spPr>
            <a:xfrm>
              <a:off x="1165952" y="1450552"/>
              <a:ext cx="9860096" cy="1446550"/>
            </a:xfrm>
            <a:prstGeom prst="rect">
              <a:avLst/>
            </a:prstGeom>
            <a:noFill/>
          </p:spPr>
          <p:txBody>
            <a:bodyPr wrap="square" rtlCol="0">
              <a:spAutoFit/>
            </a:bodyPr>
            <a:lstStyle/>
            <a:p>
              <a:pPr algn="ctr"/>
              <a:r>
                <a:rPr lang="en-US" sz="4400" b="1" dirty="0" err="1">
                  <a:solidFill>
                    <a:schemeClr val="bg1"/>
                  </a:solidFill>
                  <a:latin typeface="Times New Roman" panose="02020603050405020304" pitchFamily="18" charset="0"/>
                  <a:cs typeface="Times New Roman" panose="02020603050405020304" pitchFamily="18" charset="0"/>
                </a:rPr>
                <a:t>Trò</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ch</a:t>
              </a:r>
              <a:r>
                <a:rPr lang="vi-VN" sz="4400" b="1" dirty="0">
                  <a:solidFill>
                    <a:schemeClr val="bg1"/>
                  </a:solidFill>
                  <a:latin typeface="Times New Roman" panose="02020603050405020304" pitchFamily="18" charset="0"/>
                  <a:cs typeface="Times New Roman" panose="02020603050405020304" pitchFamily="18" charset="0"/>
                </a:rPr>
                <a:t>ơ</a:t>
              </a:r>
              <a:r>
                <a:rPr lang="en-US" sz="4400" b="1" dirty="0" err="1">
                  <a:solidFill>
                    <a:schemeClr val="bg1"/>
                  </a:solidFill>
                  <a:latin typeface="Times New Roman" panose="02020603050405020304" pitchFamily="18" charset="0"/>
                  <a:cs typeface="Times New Roman" panose="02020603050405020304" pitchFamily="18" charset="0"/>
                </a:rPr>
                <a:t>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smtClean="0">
                  <a:solidFill>
                    <a:schemeClr val="bg1"/>
                  </a:solidFill>
                  <a:latin typeface="Times New Roman" panose="02020603050405020304" pitchFamily="18" charset="0"/>
                  <a:cs typeface="Times New Roman" panose="02020603050405020304" pitchFamily="18" charset="0"/>
                </a:rPr>
                <a:t>“ ĐI TÌM </a:t>
              </a:r>
              <a:r>
                <a:rPr lang="en-US" sz="4400" b="1" dirty="0">
                  <a:solidFill>
                    <a:schemeClr val="bg1"/>
                  </a:solidFill>
                  <a:latin typeface="Times New Roman" panose="02020603050405020304" pitchFamily="18" charset="0"/>
                  <a:cs typeface="Times New Roman" panose="02020603050405020304" pitchFamily="18" charset="0"/>
                </a:rPr>
                <a:t>NHÀ ĐỊA LÍ </a:t>
              </a:r>
              <a:r>
                <a:rPr lang="en-US" sz="4400" b="1" dirty="0" smtClean="0">
                  <a:solidFill>
                    <a:schemeClr val="bg1"/>
                  </a:solidFill>
                  <a:latin typeface="Times New Roman" panose="02020603050405020304" pitchFamily="18" charset="0"/>
                  <a:cs typeface="Times New Roman" panose="02020603050405020304" pitchFamily="18" charset="0"/>
                </a:rPr>
                <a:t>TÀI BA” BABA</a:t>
              </a:r>
              <a:r>
                <a:rPr lang="en-US" sz="4400" b="1" dirty="0">
                  <a:solidFill>
                    <a:schemeClr val="bg1"/>
                  </a:solidFill>
                  <a:latin typeface="Times New Roman" panose="02020603050405020304" pitchFamily="18" charset="0"/>
                  <a:cs typeface="Times New Roman" panose="02020603050405020304" pitchFamily="18" charset="0"/>
                </a:rPr>
                <a:t>”</a:t>
              </a:r>
            </a:p>
          </p:txBody>
        </p:sp>
      </p:grpSp>
      <p:sp>
        <p:nvSpPr>
          <p:cNvPr id="15" name="Rectangle 14">
            <a:extLst>
              <a:ext uri="{FF2B5EF4-FFF2-40B4-BE49-F238E27FC236}">
                <a16:creationId xmlns:a16="http://schemas.microsoft.com/office/drawing/2014/main" id="{AE4676B2-6854-434D-B77D-9D26C4AEE860}"/>
              </a:ext>
            </a:extLst>
          </p:cNvPr>
          <p:cNvSpPr/>
          <p:nvPr/>
        </p:nvSpPr>
        <p:spPr>
          <a:xfrm>
            <a:off x="856677" y="2103003"/>
            <a:ext cx="10970237" cy="2308324"/>
          </a:xfrm>
          <a:prstGeom prst="rect">
            <a:avLst/>
          </a:prstGeom>
          <a:ln>
            <a:solidFill>
              <a:srgbClr val="0070C0"/>
            </a:solidFill>
            <a:prstDash val="dash"/>
          </a:ln>
        </p:spPr>
        <p:txBody>
          <a:bodyPr wrap="square">
            <a:spAutoFit/>
          </a:bodyPr>
          <a:lstStyle/>
          <a:p>
            <a:r>
              <a:rPr lang="en-US" sz="3600" dirty="0" err="1">
                <a:solidFill>
                  <a:srgbClr val="7030A0"/>
                </a:solidFill>
                <a:latin typeface="Times New Roman" panose="02020603050405020304" pitchFamily="18" charset="0"/>
                <a:cs typeface="Times New Roman" panose="02020603050405020304" pitchFamily="18" charset="0"/>
              </a:rPr>
              <a:t>Có</a:t>
            </a:r>
            <a:r>
              <a:rPr lang="en-US" sz="3600" dirty="0">
                <a:solidFill>
                  <a:srgbClr val="7030A0"/>
                </a:solidFill>
                <a:latin typeface="Times New Roman" panose="02020603050405020304" pitchFamily="18" charset="0"/>
                <a:cs typeface="Times New Roman" panose="02020603050405020304" pitchFamily="18" charset="0"/>
              </a:rPr>
              <a:t> 10 </a:t>
            </a:r>
            <a:r>
              <a:rPr lang="en-US" sz="3600" dirty="0" err="1">
                <a:solidFill>
                  <a:srgbClr val="7030A0"/>
                </a:solidFill>
                <a:latin typeface="Times New Roman" panose="02020603050405020304" pitchFamily="18" charset="0"/>
                <a:cs typeface="Times New Roman" panose="02020603050405020304" pitchFamily="18" charset="0"/>
              </a:rPr>
              <a:t>câu</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hỏi</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câu</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hỏi</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số</a:t>
            </a:r>
            <a:r>
              <a:rPr lang="en-US" sz="3600" dirty="0" smtClean="0">
                <a:solidFill>
                  <a:srgbClr val="7030A0"/>
                </a:solidFill>
                <a:latin typeface="Times New Roman" panose="02020603050405020304" pitchFamily="18" charset="0"/>
                <a:cs typeface="Times New Roman" panose="02020603050405020304" pitchFamily="18" charset="0"/>
              </a:rPr>
              <a:t> 1 </a:t>
            </a:r>
            <a:r>
              <a:rPr lang="en-US" sz="3600" dirty="0" err="1" smtClean="0">
                <a:solidFill>
                  <a:srgbClr val="7030A0"/>
                </a:solidFill>
                <a:latin typeface="Times New Roman" panose="02020603050405020304" pitchFamily="18" charset="0"/>
                <a:cs typeface="Times New Roman" panose="02020603050405020304" pitchFamily="18" charset="0"/>
              </a:rPr>
              <a:t>ưu</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tiên</a:t>
            </a:r>
            <a:r>
              <a:rPr lang="en-US" sz="3600" dirty="0" smtClean="0">
                <a:solidFill>
                  <a:srgbClr val="7030A0"/>
                </a:solidFill>
                <a:latin typeface="Times New Roman" panose="02020603050405020304" pitchFamily="18" charset="0"/>
                <a:cs typeface="Times New Roman" panose="02020603050405020304" pitchFamily="18" charset="0"/>
              </a:rPr>
              <a:t> HS </a:t>
            </a:r>
            <a:r>
              <a:rPr lang="en-US" sz="3600" dirty="0" err="1" smtClean="0">
                <a:solidFill>
                  <a:srgbClr val="7030A0"/>
                </a:solidFill>
                <a:latin typeface="Times New Roman" panose="02020603050405020304" pitchFamily="18" charset="0"/>
                <a:cs typeface="Times New Roman" panose="02020603050405020304" pitchFamily="18" charset="0"/>
              </a:rPr>
              <a:t>nào</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giơ</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tay</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đầu</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tiên</a:t>
            </a:r>
            <a:r>
              <a:rPr lang="en-US" sz="3600" dirty="0" smtClean="0">
                <a:solidFill>
                  <a:srgbClr val="7030A0"/>
                </a:solidFill>
                <a:latin typeface="Times New Roman" panose="02020603050405020304" pitchFamily="18" charset="0"/>
                <a:cs typeface="Times New Roman" panose="02020603050405020304" pitchFamily="18" charset="0"/>
              </a:rPr>
              <a:t>, HS </a:t>
            </a:r>
            <a:r>
              <a:rPr lang="en-US" sz="3600" dirty="0" err="1" smtClean="0">
                <a:solidFill>
                  <a:srgbClr val="7030A0"/>
                </a:solidFill>
                <a:latin typeface="Times New Roman" panose="02020603050405020304" pitchFamily="18" charset="0"/>
                <a:cs typeface="Times New Roman" panose="02020603050405020304" pitchFamily="18" charset="0"/>
              </a:rPr>
              <a:t>trả</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lời</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đúng</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sẽ</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được</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quyền</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chỉ</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định</a:t>
            </a:r>
            <a:r>
              <a:rPr lang="en-US" sz="3600" dirty="0" smtClean="0">
                <a:solidFill>
                  <a:srgbClr val="7030A0"/>
                </a:solidFill>
                <a:latin typeface="Times New Roman" panose="02020603050405020304" pitchFamily="18" charset="0"/>
                <a:cs typeface="Times New Roman" panose="02020603050405020304" pitchFamily="18" charset="0"/>
              </a:rPr>
              <a:t> 1 HS </a:t>
            </a:r>
            <a:r>
              <a:rPr lang="en-US" sz="3600" dirty="0" err="1" smtClean="0">
                <a:solidFill>
                  <a:srgbClr val="7030A0"/>
                </a:solidFill>
                <a:latin typeface="Times New Roman" panose="02020603050405020304" pitchFamily="18" charset="0"/>
                <a:cs typeface="Times New Roman" panose="02020603050405020304" pitchFamily="18" charset="0"/>
              </a:rPr>
              <a:t>bất</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kì</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để</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trả</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lời</a:t>
            </a:r>
            <a:r>
              <a:rPr lang="en-US" sz="3600" dirty="0" smtClean="0">
                <a:solidFill>
                  <a:srgbClr val="7030A0"/>
                </a:solidFill>
                <a:latin typeface="Times New Roman" panose="02020603050405020304" pitchFamily="18" charset="0"/>
                <a:cs typeface="Times New Roman" panose="02020603050405020304" pitchFamily="18" charset="0"/>
              </a:rPr>
              <a:t> 1 </a:t>
            </a:r>
            <a:r>
              <a:rPr lang="en-US" sz="3600" dirty="0" err="1" smtClean="0">
                <a:solidFill>
                  <a:srgbClr val="7030A0"/>
                </a:solidFill>
                <a:latin typeface="Times New Roman" panose="02020603050405020304" pitchFamily="18" charset="0"/>
                <a:cs typeface="Times New Roman" panose="02020603050405020304" pitchFamily="18" charset="0"/>
              </a:rPr>
              <a:t>câu</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hỏi</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kế</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tiếp</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nếu</a:t>
            </a:r>
            <a:r>
              <a:rPr lang="en-US" sz="3600" dirty="0" smtClean="0">
                <a:solidFill>
                  <a:srgbClr val="7030A0"/>
                </a:solidFill>
                <a:latin typeface="Times New Roman" panose="02020603050405020304" pitchFamily="18" charset="0"/>
                <a:cs typeface="Times New Roman" panose="02020603050405020304" pitchFamily="18" charset="0"/>
              </a:rPr>
              <a:t> HS </a:t>
            </a:r>
            <a:r>
              <a:rPr lang="en-US" sz="3600" dirty="0" err="1" smtClean="0">
                <a:solidFill>
                  <a:srgbClr val="7030A0"/>
                </a:solidFill>
                <a:latin typeface="Times New Roman" panose="02020603050405020304" pitchFamily="18" charset="0"/>
                <a:cs typeface="Times New Roman" panose="02020603050405020304" pitchFamily="18" charset="0"/>
              </a:rPr>
              <a:t>trả</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lời</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sai</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thì</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câu</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hỏi</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tiếp</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theo</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sẽ</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lại</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ưu</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tiên</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cho</a:t>
            </a:r>
            <a:r>
              <a:rPr lang="en-US" sz="3600" dirty="0" smtClean="0">
                <a:solidFill>
                  <a:srgbClr val="7030A0"/>
                </a:solidFill>
                <a:latin typeface="Times New Roman" panose="02020603050405020304" pitchFamily="18" charset="0"/>
                <a:cs typeface="Times New Roman" panose="02020603050405020304" pitchFamily="18" charset="0"/>
              </a:rPr>
              <a:t> HS </a:t>
            </a:r>
            <a:r>
              <a:rPr lang="en-US" sz="3600" dirty="0" err="1" smtClean="0">
                <a:solidFill>
                  <a:srgbClr val="7030A0"/>
                </a:solidFill>
                <a:latin typeface="Times New Roman" panose="02020603050405020304" pitchFamily="18" charset="0"/>
                <a:cs typeface="Times New Roman" panose="02020603050405020304" pitchFamily="18" charset="0"/>
              </a:rPr>
              <a:t>nào</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giơ</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tay</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nhanh</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nhất</a:t>
            </a:r>
            <a:endParaRPr lang="en-US" sz="3600" dirty="0">
              <a:solidFill>
                <a:srgbClr val="7030A0"/>
              </a:solidFill>
              <a:latin typeface="Times New Roman" panose="02020603050405020304" pitchFamily="18" charset="0"/>
              <a:cs typeface="Times New Roman" panose="02020603050405020304" pitchFamily="18" charset="0"/>
            </a:endParaRPr>
          </a:p>
        </p:txBody>
      </p:sp>
      <p:pic>
        <p:nvPicPr>
          <p:cNvPr id="16" name="Graphic 15" descr="Right pointing backhand index">
            <a:extLst>
              <a:ext uri="{FF2B5EF4-FFF2-40B4-BE49-F238E27FC236}">
                <a16:creationId xmlns:a16="http://schemas.microsoft.com/office/drawing/2014/main" id="{D46A33E7-BEBD-4196-A50F-52ED1D3041F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0694" y="1142651"/>
            <a:ext cx="914400" cy="914400"/>
          </a:xfrm>
          <a:prstGeom prst="rect">
            <a:avLst/>
          </a:prstGeom>
        </p:spPr>
      </p:pic>
      <p:pic>
        <p:nvPicPr>
          <p:cNvPr id="17" name="Graphic 16" descr="Right pointing backhand index">
            <a:extLst>
              <a:ext uri="{FF2B5EF4-FFF2-40B4-BE49-F238E27FC236}">
                <a16:creationId xmlns:a16="http://schemas.microsoft.com/office/drawing/2014/main" id="{F3E79B18-5805-40B4-8015-0222AFC7C06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8266" y="2799965"/>
            <a:ext cx="914400" cy="914400"/>
          </a:xfrm>
          <a:prstGeom prst="rect">
            <a:avLst/>
          </a:prstGeom>
        </p:spPr>
      </p:pic>
      <p:sp>
        <p:nvSpPr>
          <p:cNvPr id="18" name="TextBox 17">
            <a:extLst>
              <a:ext uri="{FF2B5EF4-FFF2-40B4-BE49-F238E27FC236}">
                <a16:creationId xmlns:a16="http://schemas.microsoft.com/office/drawing/2014/main" id="{192E61C8-8729-4329-9CC2-2591A40103F9}"/>
              </a:ext>
            </a:extLst>
          </p:cNvPr>
          <p:cNvSpPr txBox="1"/>
          <p:nvPr/>
        </p:nvSpPr>
        <p:spPr>
          <a:xfrm>
            <a:off x="779388" y="4529645"/>
            <a:ext cx="11047526" cy="2308324"/>
          </a:xfrm>
          <a:prstGeom prst="rect">
            <a:avLst/>
          </a:prstGeom>
          <a:noFill/>
          <a:ln>
            <a:solidFill>
              <a:srgbClr val="0070C0"/>
            </a:solidFill>
            <a:prstDash val="dash"/>
          </a:ln>
        </p:spPr>
        <p:txBody>
          <a:bodyPr wrap="square" rtlCol="0">
            <a:spAutoFit/>
          </a:bodyPr>
          <a:lstStyle/>
          <a:p>
            <a:r>
              <a:rPr lang="en-US" sz="3600" dirty="0" smtClean="0">
                <a:solidFill>
                  <a:srgbClr val="7030A0"/>
                </a:solidFill>
                <a:latin typeface="Times New Roman" panose="02020603050405020304" pitchFamily="18" charset="0"/>
                <a:cs typeface="Times New Roman" panose="02020603050405020304" pitchFamily="18" charset="0"/>
              </a:rPr>
              <a:t>01HS </a:t>
            </a:r>
            <a:r>
              <a:rPr lang="en-US" sz="3600" dirty="0" err="1" smtClean="0">
                <a:solidFill>
                  <a:srgbClr val="7030A0"/>
                </a:solidFill>
                <a:latin typeface="Times New Roman" panose="02020603050405020304" pitchFamily="18" charset="0"/>
                <a:cs typeface="Times New Roman" panose="02020603050405020304" pitchFamily="18" charset="0"/>
              </a:rPr>
              <a:t>trả</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lời</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đúng</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được</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nhiều</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câu</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hỏi</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nhất</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sẽ</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nhận</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được</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điểm</a:t>
            </a:r>
            <a:r>
              <a:rPr lang="en-US" sz="3600" dirty="0" smtClean="0">
                <a:solidFill>
                  <a:srgbClr val="7030A0"/>
                </a:solidFill>
                <a:latin typeface="Times New Roman" panose="02020603050405020304" pitchFamily="18" charset="0"/>
                <a:cs typeface="Times New Roman" panose="02020603050405020304" pitchFamily="18" charset="0"/>
              </a:rPr>
              <a:t> 10 </a:t>
            </a:r>
            <a:r>
              <a:rPr lang="en-US" sz="3600" dirty="0" err="1" smtClean="0">
                <a:solidFill>
                  <a:srgbClr val="7030A0"/>
                </a:solidFill>
                <a:latin typeface="Times New Roman" panose="02020603050405020304" pitchFamily="18" charset="0"/>
                <a:cs typeface="Times New Roman" panose="02020603050405020304" pitchFamily="18" charset="0"/>
              </a:rPr>
              <a:t>và</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trở</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thành</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nhà</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Địa</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Lí</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tài</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ba</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Nếu</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n</a:t>
            </a:r>
            <a:r>
              <a:rPr lang="en-US" sz="3600" dirty="0" err="1" smtClean="0">
                <a:solidFill>
                  <a:srgbClr val="7030A0"/>
                </a:solidFill>
                <a:latin typeface="Times New Roman" panose="02020603050405020304" pitchFamily="18" charset="0"/>
                <a:cs typeface="Times New Roman" panose="02020603050405020304" pitchFamily="18" charset="0"/>
              </a:rPr>
              <a:t>hiều</a:t>
            </a:r>
            <a:r>
              <a:rPr lang="en-US" sz="3600" dirty="0" smtClean="0">
                <a:solidFill>
                  <a:srgbClr val="7030A0"/>
                </a:solidFill>
                <a:latin typeface="Times New Roman" panose="02020603050405020304" pitchFamily="18" charset="0"/>
                <a:cs typeface="Times New Roman" panose="02020603050405020304" pitchFamily="18" charset="0"/>
              </a:rPr>
              <a:t> HS </a:t>
            </a:r>
            <a:r>
              <a:rPr lang="en-US" sz="3600" dirty="0" err="1" smtClean="0">
                <a:solidFill>
                  <a:srgbClr val="7030A0"/>
                </a:solidFill>
                <a:latin typeface="Times New Roman" panose="02020603050405020304" pitchFamily="18" charset="0"/>
                <a:cs typeface="Times New Roman" panose="02020603050405020304" pitchFamily="18" charset="0"/>
              </a:rPr>
              <a:t>có</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cùng</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số</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câu</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trả</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lời</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đúng</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thì</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sẽ</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phân</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định</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người</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thắng</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cuộc</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bằng</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câu</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hỏi</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phụ</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err="1" smtClean="0">
                <a:solidFill>
                  <a:srgbClr val="7030A0"/>
                </a:solidFill>
                <a:latin typeface="Times New Roman" panose="02020603050405020304" pitchFamily="18" charset="0"/>
                <a:cs typeface="Times New Roman" panose="02020603050405020304" pitchFamily="18" charset="0"/>
              </a:rPr>
              <a:t>của</a:t>
            </a:r>
            <a:r>
              <a:rPr lang="en-US" sz="3600" dirty="0" smtClean="0">
                <a:solidFill>
                  <a:srgbClr val="7030A0"/>
                </a:solidFill>
                <a:latin typeface="Times New Roman" panose="02020603050405020304" pitchFamily="18" charset="0"/>
                <a:cs typeface="Times New Roman" panose="02020603050405020304" pitchFamily="18" charset="0"/>
              </a:rPr>
              <a:t> GV.</a:t>
            </a:r>
            <a:endParaRPr lang="en-US" sz="3600" dirty="0">
              <a:solidFill>
                <a:srgbClr val="7030A0"/>
              </a:solidFill>
              <a:latin typeface="Times New Roman" panose="02020603050405020304" pitchFamily="18" charset="0"/>
              <a:cs typeface="Times New Roman" panose="02020603050405020304" pitchFamily="18" charset="0"/>
            </a:endParaRPr>
          </a:p>
        </p:txBody>
      </p:sp>
      <p:pic>
        <p:nvPicPr>
          <p:cNvPr id="19" name="Graphic 18" descr="Right pointing backhand index">
            <a:extLst>
              <a:ext uri="{FF2B5EF4-FFF2-40B4-BE49-F238E27FC236}">
                <a16:creationId xmlns:a16="http://schemas.microsoft.com/office/drawing/2014/main" id="{63349EB1-E8BB-4A75-A6CE-079A65DCD8D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5406" y="5032029"/>
            <a:ext cx="914400" cy="914400"/>
          </a:xfrm>
          <a:prstGeom prst="rect">
            <a:avLst/>
          </a:prstGeom>
        </p:spPr>
      </p:pic>
    </p:spTree>
    <p:extLst>
      <p:ext uri="{BB962C8B-B14F-4D97-AF65-F5344CB8AC3E}">
        <p14:creationId xmlns:p14="http://schemas.microsoft.com/office/powerpoint/2010/main" val="167488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9EC849-8B9A-4774-AFD7-FF04A83BC6AB}"/>
              </a:ext>
            </a:extLst>
          </p:cNvPr>
          <p:cNvSpPr/>
          <p:nvPr/>
        </p:nvSpPr>
        <p:spPr>
          <a:xfrm>
            <a:off x="24097" y="0"/>
            <a:ext cx="12192000" cy="6858000"/>
          </a:xfrm>
          <a:prstGeom prst="rect">
            <a:avLst/>
          </a:prstGeom>
          <a:solidFill>
            <a:schemeClr val="accent5">
              <a:lumMod val="50000"/>
            </a:schemeClr>
          </a:solidFill>
          <a:scene3d>
            <a:camera prst="orthographicFront"/>
            <a:lightRig rig="threePt" dir="t"/>
          </a:scene3d>
          <a:sp3d>
            <a:bevelT w="6985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37C7C91A-CDC1-4CE7-AC90-D111C03F75E6}"/>
              </a:ext>
            </a:extLst>
          </p:cNvPr>
          <p:cNvGrpSpPr/>
          <p:nvPr/>
        </p:nvGrpSpPr>
        <p:grpSpPr>
          <a:xfrm>
            <a:off x="2194560" y="127494"/>
            <a:ext cx="6401334" cy="1454636"/>
            <a:chOff x="3393440" y="164571"/>
            <a:chExt cx="6604000" cy="1454636"/>
          </a:xfrm>
          <a:solidFill>
            <a:srgbClr val="E34939"/>
          </a:solidFill>
        </p:grpSpPr>
        <p:sp>
          <p:nvSpPr>
            <p:cNvPr id="6" name="Rectangle: Rounded Corners 5">
              <a:extLst>
                <a:ext uri="{FF2B5EF4-FFF2-40B4-BE49-F238E27FC236}">
                  <a16:creationId xmlns:a16="http://schemas.microsoft.com/office/drawing/2014/main" id="{DC5703B5-72D0-4BA0-87FD-F4D6A1612603}"/>
                </a:ext>
              </a:extLst>
            </p:cNvPr>
            <p:cNvSpPr/>
            <p:nvPr/>
          </p:nvSpPr>
          <p:spPr>
            <a:xfrm>
              <a:off x="3393440" y="164571"/>
              <a:ext cx="6604000" cy="9702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DCE4710-913C-4E68-8207-3FC3D7607EC4}"/>
                </a:ext>
              </a:extLst>
            </p:cNvPr>
            <p:cNvSpPr txBox="1"/>
            <p:nvPr/>
          </p:nvSpPr>
          <p:spPr>
            <a:xfrm>
              <a:off x="3718560" y="295768"/>
              <a:ext cx="5628273" cy="1323439"/>
            </a:xfrm>
            <a:prstGeom prst="rect">
              <a:avLst/>
            </a:prstGeom>
            <a:grpFill/>
          </p:spPr>
          <p:txBody>
            <a:bodyPr wrap="square" rtlCol="0">
              <a:spAutoFit/>
            </a:bodyPr>
            <a:lstStyle/>
            <a:p>
              <a:r>
                <a:rPr lang="en-US" sz="4000" b="1" dirty="0">
                  <a:solidFill>
                    <a:schemeClr val="bg1"/>
                  </a:solidFill>
                  <a:latin typeface="Times New Roman" panose="02020603050405020304" pitchFamily="18" charset="0"/>
                  <a:cs typeface="Times New Roman" panose="02020603050405020304" pitchFamily="18" charset="0"/>
                </a:rPr>
                <a:t>NHÀ ĐỊA LÍ TÀI BA</a:t>
              </a:r>
            </a:p>
          </p:txBody>
        </p:sp>
      </p:grpSp>
      <p:sp>
        <p:nvSpPr>
          <p:cNvPr id="9" name="Rectangle: Rounded Corners 8">
            <a:extLst>
              <a:ext uri="{FF2B5EF4-FFF2-40B4-BE49-F238E27FC236}">
                <a16:creationId xmlns:a16="http://schemas.microsoft.com/office/drawing/2014/main" id="{F8E85AC4-D12E-4277-9BCA-C60FF4A0F48F}"/>
              </a:ext>
            </a:extLst>
          </p:cNvPr>
          <p:cNvSpPr/>
          <p:nvPr/>
        </p:nvSpPr>
        <p:spPr>
          <a:xfrm>
            <a:off x="447040" y="1402080"/>
            <a:ext cx="7620000" cy="1341120"/>
          </a:xfrm>
          <a:prstGeom prst="round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EF9E392D-0289-43E2-8E8C-72DFB8ED7F86}"/>
              </a:ext>
            </a:extLst>
          </p:cNvPr>
          <p:cNvSpPr/>
          <p:nvPr/>
        </p:nvSpPr>
        <p:spPr>
          <a:xfrm>
            <a:off x="246242" y="701744"/>
            <a:ext cx="1747520" cy="640080"/>
          </a:xfrm>
          <a:prstGeom prst="roundRect">
            <a:avLst/>
          </a:prstGeom>
          <a:solidFill>
            <a:schemeClr val="accent2"/>
          </a:solidFill>
          <a:scene3d>
            <a:camera prst="orthographicFront"/>
            <a:lightRig rig="threePt" dir="t"/>
          </a:scene3d>
          <a:sp3d>
            <a:bevelT w="139700" h="31750" prst="angle"/>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1</a:t>
            </a:r>
          </a:p>
        </p:txBody>
      </p:sp>
      <p:sp>
        <p:nvSpPr>
          <p:cNvPr id="13" name="Rectangle: Rounded Corners 12">
            <a:extLst>
              <a:ext uri="{FF2B5EF4-FFF2-40B4-BE49-F238E27FC236}">
                <a16:creationId xmlns:a16="http://schemas.microsoft.com/office/drawing/2014/main" id="{9D738183-A132-4ADD-B6B2-EF399F837337}"/>
              </a:ext>
            </a:extLst>
          </p:cNvPr>
          <p:cNvSpPr/>
          <p:nvPr/>
        </p:nvSpPr>
        <p:spPr>
          <a:xfrm>
            <a:off x="1016000" y="1913391"/>
            <a:ext cx="6593840" cy="1391678"/>
          </a:xfrm>
          <a:prstGeom prst="roundRect">
            <a:avLst/>
          </a:prstGeom>
          <a:solidFill>
            <a:schemeClr val="accent4">
              <a:lumMod val="20000"/>
              <a:lumOff val="80000"/>
            </a:schemeClr>
          </a:solidFill>
          <a:ln>
            <a:solidFill>
              <a:srgbClr val="00B0F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E0F76E2-87B6-43C2-98E9-E75252A4CBB0}"/>
              </a:ext>
            </a:extLst>
          </p:cNvPr>
          <p:cNvSpPr/>
          <p:nvPr/>
        </p:nvSpPr>
        <p:spPr>
          <a:xfrm>
            <a:off x="9022080" y="3698240"/>
            <a:ext cx="2286000" cy="2733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A1945C56-2106-41C4-BE72-04373870FF15}"/>
              </a:ext>
            </a:extLst>
          </p:cNvPr>
          <p:cNvSpPr/>
          <p:nvPr/>
        </p:nvSpPr>
        <p:spPr>
          <a:xfrm>
            <a:off x="9235440" y="3911600"/>
            <a:ext cx="1859280" cy="2326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993CFAE4-DC43-400A-BE5B-4E93274ECDD0}"/>
              </a:ext>
            </a:extLst>
          </p:cNvPr>
          <p:cNvSpPr/>
          <p:nvPr/>
        </p:nvSpPr>
        <p:spPr>
          <a:xfrm>
            <a:off x="9122439" y="3429000"/>
            <a:ext cx="2085281" cy="542025"/>
          </a:xfrm>
          <a:prstGeom prst="roundRect">
            <a:avLst/>
          </a:prstGeom>
          <a:solidFill>
            <a:srgbClr val="C00000"/>
          </a:solidFill>
          <a:ln>
            <a:noFill/>
          </a:ln>
          <a:scene3d>
            <a:camera prst="orthographicFront"/>
            <a:lightRig rig="threePt" dir="t"/>
          </a:scene3d>
          <a:sp3d>
            <a:bevelT w="635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Đáp án</a:t>
            </a:r>
          </a:p>
        </p:txBody>
      </p:sp>
      <p:sp>
        <p:nvSpPr>
          <p:cNvPr id="18" name="Cloud 17">
            <a:extLst>
              <a:ext uri="{FF2B5EF4-FFF2-40B4-BE49-F238E27FC236}">
                <a16:creationId xmlns:a16="http://schemas.microsoft.com/office/drawing/2014/main" id="{78FD6E09-F5FB-46EA-B484-B09448555BFF}"/>
              </a:ext>
            </a:extLst>
          </p:cNvPr>
          <p:cNvSpPr/>
          <p:nvPr/>
        </p:nvSpPr>
        <p:spPr>
          <a:xfrm>
            <a:off x="9022080" y="1963950"/>
            <a:ext cx="2661920" cy="1341119"/>
          </a:xfrm>
          <a:prstGeom prst="cloud">
            <a:avLst/>
          </a:prstGeom>
          <a:solidFill>
            <a:schemeClr val="bg1"/>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BD4EF501-F0E3-4B1E-8B00-75F189F6C5F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165079" y="2114751"/>
            <a:ext cx="709058" cy="907191"/>
          </a:xfrm>
          <a:prstGeom prst="rect">
            <a:avLst/>
          </a:prstGeom>
        </p:spPr>
      </p:pic>
      <p:sp>
        <p:nvSpPr>
          <p:cNvPr id="21" name="Speech Bubble: Oval 20">
            <a:extLst>
              <a:ext uri="{FF2B5EF4-FFF2-40B4-BE49-F238E27FC236}">
                <a16:creationId xmlns:a16="http://schemas.microsoft.com/office/drawing/2014/main" id="{80298B65-CB4D-47D0-A97D-E6DB6297D3F2}"/>
              </a:ext>
            </a:extLst>
          </p:cNvPr>
          <p:cNvSpPr/>
          <p:nvPr/>
        </p:nvSpPr>
        <p:spPr>
          <a:xfrm>
            <a:off x="9002294" y="1477923"/>
            <a:ext cx="726497" cy="486027"/>
          </a:xfrm>
          <a:prstGeom prst="wedgeEllipseCallout">
            <a:avLst>
              <a:gd name="adj1" fmla="val 75456"/>
              <a:gd name="adj2" fmla="val 6780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2" name="Speech Bubble: Oval 21">
            <a:extLst>
              <a:ext uri="{FF2B5EF4-FFF2-40B4-BE49-F238E27FC236}">
                <a16:creationId xmlns:a16="http://schemas.microsoft.com/office/drawing/2014/main" id="{4DF5AB7F-602F-400D-984C-3318E3B8541A}"/>
              </a:ext>
            </a:extLst>
          </p:cNvPr>
          <p:cNvSpPr/>
          <p:nvPr/>
        </p:nvSpPr>
        <p:spPr>
          <a:xfrm>
            <a:off x="9757143" y="1413774"/>
            <a:ext cx="706711" cy="400964"/>
          </a:xfrm>
          <a:prstGeom prst="wedgeEllipseCallout">
            <a:avLst>
              <a:gd name="adj1" fmla="val 33330"/>
              <a:gd name="adj2" fmla="val 102277"/>
            </a:avLst>
          </a:prstGeom>
          <a:solidFill>
            <a:srgbClr val="E34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3" name="Speech Bubble: Oval 22">
            <a:extLst>
              <a:ext uri="{FF2B5EF4-FFF2-40B4-BE49-F238E27FC236}">
                <a16:creationId xmlns:a16="http://schemas.microsoft.com/office/drawing/2014/main" id="{5D80F1C3-314C-4EC1-919D-A0A052F0BD9B}"/>
              </a:ext>
            </a:extLst>
          </p:cNvPr>
          <p:cNvSpPr/>
          <p:nvPr/>
        </p:nvSpPr>
        <p:spPr>
          <a:xfrm>
            <a:off x="10460307" y="1317727"/>
            <a:ext cx="706711" cy="400964"/>
          </a:xfrm>
          <a:prstGeom prst="wedgeEllipseCallout">
            <a:avLst>
              <a:gd name="adj1" fmla="val 10762"/>
              <a:gd name="adj2" fmla="val 10227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4" name="Speech Bubble: Oval 23">
            <a:extLst>
              <a:ext uri="{FF2B5EF4-FFF2-40B4-BE49-F238E27FC236}">
                <a16:creationId xmlns:a16="http://schemas.microsoft.com/office/drawing/2014/main" id="{4B5EDF13-0809-44F4-9464-0DA80B3DE472}"/>
              </a:ext>
            </a:extLst>
          </p:cNvPr>
          <p:cNvSpPr/>
          <p:nvPr/>
        </p:nvSpPr>
        <p:spPr>
          <a:xfrm>
            <a:off x="11218703" y="1362504"/>
            <a:ext cx="706711" cy="400964"/>
          </a:xfrm>
          <a:prstGeom prst="wedgeEllipseCallout">
            <a:avLst>
              <a:gd name="adj1" fmla="val -52428"/>
              <a:gd name="adj2" fmla="val 9697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DB38D752-9669-495A-A65B-9C83B65D50DB}"/>
              </a:ext>
            </a:extLst>
          </p:cNvPr>
          <p:cNvSpPr/>
          <p:nvPr/>
        </p:nvSpPr>
        <p:spPr>
          <a:xfrm>
            <a:off x="635066" y="3572540"/>
            <a:ext cx="7349986" cy="2733040"/>
          </a:xfrm>
          <a:prstGeom prst="roundRect">
            <a:avLst/>
          </a:prstGeom>
          <a:solidFill>
            <a:srgbClr val="FFFF99"/>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F7882635-8C1E-488E-9A33-E55C253E050C}"/>
              </a:ext>
            </a:extLst>
          </p:cNvPr>
          <p:cNvSpPr txBox="1"/>
          <p:nvPr/>
        </p:nvSpPr>
        <p:spPr>
          <a:xfrm>
            <a:off x="884192" y="4871532"/>
            <a:ext cx="6920200" cy="1323439"/>
          </a:xfrm>
          <a:prstGeom prst="rect">
            <a:avLst/>
          </a:prstGeom>
          <a:no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C</a:t>
            </a:r>
            <a:r>
              <a:rPr lang="en-US" sz="4000" b="1" dirty="0" smtClean="0">
                <a:solidFill>
                  <a:srgbClr val="7030A0"/>
                </a:solidFill>
                <a:latin typeface="Times New Roman" panose="02020603050405020304" pitchFamily="18" charset="0"/>
                <a:cs typeface="Times New Roman" panose="02020603050405020304" pitchFamily="18" charset="0"/>
              </a:rPr>
              <a:t>. </a:t>
            </a:r>
            <a:r>
              <a:rPr lang="fr-FR" sz="4000" b="1" dirty="0" err="1">
                <a:solidFill>
                  <a:srgbClr val="7030A0"/>
                </a:solidFill>
                <a:latin typeface="Times New Roman" panose="02020603050405020304" pitchFamily="18" charset="0"/>
                <a:cs typeface="Times New Roman" panose="02020603050405020304" pitchFamily="18" charset="0"/>
              </a:rPr>
              <a:t>t</a:t>
            </a:r>
            <a:r>
              <a:rPr lang="fr-FR" sz="40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hoải</a:t>
            </a:r>
            <a:r>
              <a:rPr lang="fr-FR" sz="4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khá</a:t>
            </a:r>
            <a:r>
              <a:rPr lang="fr-FR" sz="4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bằng</a:t>
            </a:r>
            <a:r>
              <a:rPr lang="fr-FR" sz="4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phẳng</a:t>
            </a:r>
            <a:endParaRPr lang="en-US" sz="4000" dirty="0"/>
          </a:p>
          <a:p>
            <a:r>
              <a:rPr lang="en-US" sz="4000" b="1" dirty="0" smtClean="0">
                <a:solidFill>
                  <a:srgbClr val="7030A0"/>
                </a:solidFill>
                <a:latin typeface="Times New Roman" panose="02020603050405020304" pitchFamily="18" charset="0"/>
                <a:cs typeface="Times New Roman" panose="02020603050405020304" pitchFamily="18" charset="0"/>
              </a:rPr>
              <a:t> </a:t>
            </a:r>
            <a:endParaRPr lang="en-US" sz="4000" b="1"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2B47A0BA-E892-43E7-8FDB-85D2F135B369}"/>
              </a:ext>
            </a:extLst>
          </p:cNvPr>
          <p:cNvSpPr txBox="1"/>
          <p:nvPr/>
        </p:nvSpPr>
        <p:spPr>
          <a:xfrm>
            <a:off x="931263" y="3603759"/>
            <a:ext cx="7183652" cy="707886"/>
          </a:xfrm>
          <a:prstGeom prst="rect">
            <a:avLst/>
          </a:prstGeom>
          <a:no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A. </a:t>
            </a:r>
            <a:r>
              <a:rPr lang="en-US" sz="4000" b="1" dirty="0" err="1" smtClean="0">
                <a:solidFill>
                  <a:srgbClr val="7030A0"/>
                </a:solidFill>
                <a:latin typeface="Times New Roman" panose="02020603050405020304" pitchFamily="18" charset="0"/>
                <a:cs typeface="Times New Roman" panose="02020603050405020304" pitchFamily="18" charset="0"/>
              </a:rPr>
              <a:t>dốc</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bị</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cắt</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xẻ</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mạnh</a:t>
            </a:r>
            <a:r>
              <a:rPr lang="en-US" dirty="0"/>
              <a:t>.</a:t>
            </a:r>
          </a:p>
        </p:txBody>
      </p:sp>
      <p:sp>
        <p:nvSpPr>
          <p:cNvPr id="28" name="TextBox 27">
            <a:extLst>
              <a:ext uri="{FF2B5EF4-FFF2-40B4-BE49-F238E27FC236}">
                <a16:creationId xmlns:a16="http://schemas.microsoft.com/office/drawing/2014/main" id="{F7D353D2-C9FA-4AFC-8013-4E35E0DA699B}"/>
              </a:ext>
            </a:extLst>
          </p:cNvPr>
          <p:cNvSpPr txBox="1"/>
          <p:nvPr/>
        </p:nvSpPr>
        <p:spPr>
          <a:xfrm>
            <a:off x="901049" y="4266609"/>
            <a:ext cx="7538012" cy="1323439"/>
          </a:xfrm>
          <a:prstGeom prst="rect">
            <a:avLst/>
          </a:prstGeom>
          <a:no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B</a:t>
            </a:r>
            <a:r>
              <a:rPr lang="en-US" sz="4000" b="1" dirty="0" smtClean="0">
                <a:solidFill>
                  <a:srgbClr val="7030A0"/>
                </a:solidFill>
                <a:latin typeface="Times New Roman" panose="02020603050405020304" pitchFamily="18" charset="0"/>
                <a:cs typeface="Times New Roman" panose="02020603050405020304" pitchFamily="18" charset="0"/>
              </a:rPr>
              <a:t>. </a:t>
            </a:r>
            <a:r>
              <a:rPr lang="fr-FR" sz="4000" b="1" dirty="0" err="1">
                <a:solidFill>
                  <a:srgbClr val="7030A0"/>
                </a:solidFill>
                <a:latin typeface="Times New Roman" panose="02020603050405020304" pitchFamily="18" charset="0"/>
                <a:cs typeface="Times New Roman" panose="02020603050405020304" pitchFamily="18" charset="0"/>
              </a:rPr>
              <a:t>thấp</a:t>
            </a:r>
            <a:r>
              <a:rPr lang="fr-FR" sz="4000" b="1" dirty="0">
                <a:solidFill>
                  <a:srgbClr val="7030A0"/>
                </a:solidFill>
                <a:latin typeface="Times New Roman" panose="02020603050405020304" pitchFamily="18" charset="0"/>
                <a:cs typeface="Times New Roman" panose="02020603050405020304" pitchFamily="18" charset="0"/>
              </a:rPr>
              <a:t> </a:t>
            </a:r>
            <a:r>
              <a:rPr lang="fr-FR" sz="4000" b="1" dirty="0" err="1">
                <a:solidFill>
                  <a:srgbClr val="7030A0"/>
                </a:solidFill>
                <a:latin typeface="Times New Roman" panose="02020603050405020304" pitchFamily="18" charset="0"/>
                <a:cs typeface="Times New Roman" panose="02020603050405020304" pitchFamily="18" charset="0"/>
              </a:rPr>
              <a:t>trũng</a:t>
            </a:r>
            <a:r>
              <a:rPr lang="fr-FR" sz="4000" b="1" dirty="0">
                <a:solidFill>
                  <a:srgbClr val="7030A0"/>
                </a:solidFill>
                <a:latin typeface="Times New Roman" panose="02020603050405020304" pitchFamily="18" charset="0"/>
                <a:cs typeface="Times New Roman" panose="02020603050405020304" pitchFamily="18" charset="0"/>
              </a:rPr>
              <a:t>, chia </a:t>
            </a:r>
            <a:r>
              <a:rPr lang="fr-FR" sz="4000" b="1" dirty="0" err="1">
                <a:solidFill>
                  <a:srgbClr val="7030A0"/>
                </a:solidFill>
                <a:latin typeface="Times New Roman" panose="02020603050405020304" pitchFamily="18" charset="0"/>
                <a:cs typeface="Times New Roman" panose="02020603050405020304" pitchFamily="18" charset="0"/>
              </a:rPr>
              <a:t>cắt</a:t>
            </a:r>
            <a:r>
              <a:rPr lang="fr-FR" sz="4000" b="1" dirty="0">
                <a:solidFill>
                  <a:srgbClr val="7030A0"/>
                </a:solidFill>
                <a:latin typeface="Times New Roman" panose="02020603050405020304" pitchFamily="18" charset="0"/>
                <a:cs typeface="Times New Roman" panose="02020603050405020304" pitchFamily="18" charset="0"/>
              </a:rPr>
              <a:t> </a:t>
            </a:r>
            <a:r>
              <a:rPr lang="fr-FR" sz="4000" b="1" dirty="0" err="1">
                <a:solidFill>
                  <a:srgbClr val="7030A0"/>
                </a:solidFill>
                <a:latin typeface="Times New Roman" panose="02020603050405020304" pitchFamily="18" charset="0"/>
                <a:cs typeface="Times New Roman" panose="02020603050405020304" pitchFamily="18" charset="0"/>
              </a:rPr>
              <a:t>mạnh</a:t>
            </a:r>
            <a:endParaRPr lang="en-US" sz="4000" b="1" dirty="0">
              <a:solidFill>
                <a:srgbClr val="7030A0"/>
              </a:solidFill>
              <a:latin typeface="Times New Roman" panose="02020603050405020304" pitchFamily="18" charset="0"/>
              <a:cs typeface="Times New Roman" panose="02020603050405020304" pitchFamily="18" charset="0"/>
            </a:endParaRPr>
          </a:p>
          <a:p>
            <a:r>
              <a:rPr lang="en-US" sz="4000" b="1" dirty="0" smtClean="0">
                <a:solidFill>
                  <a:srgbClr val="7030A0"/>
                </a:solidFill>
                <a:latin typeface="Times New Roman" panose="02020603050405020304" pitchFamily="18" charset="0"/>
                <a:cs typeface="Times New Roman" panose="02020603050405020304" pitchFamily="18" charset="0"/>
              </a:rPr>
              <a:t> </a:t>
            </a:r>
            <a:endParaRPr lang="en-US" sz="4000" b="1" dirty="0">
              <a:solidFill>
                <a:srgbClr val="7030A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0F6F3E22-3C3C-479E-8A33-3FA56D5089F4}"/>
              </a:ext>
            </a:extLst>
          </p:cNvPr>
          <p:cNvSpPr txBox="1"/>
          <p:nvPr/>
        </p:nvSpPr>
        <p:spPr>
          <a:xfrm>
            <a:off x="901049" y="5530354"/>
            <a:ext cx="7620000" cy="707886"/>
          </a:xfrm>
          <a:prstGeom prst="rect">
            <a:avLst/>
          </a:prstGeom>
          <a:no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D. </a:t>
            </a:r>
            <a:r>
              <a:rPr lang="en-US" sz="4000" b="1" dirty="0" err="1">
                <a:solidFill>
                  <a:srgbClr val="7030A0"/>
                </a:solidFill>
                <a:latin typeface="Times New Roman" panose="02020603050405020304" pitchFamily="18" charset="0"/>
                <a:cs typeface="Times New Roman" panose="02020603050405020304" pitchFamily="18" charset="0"/>
              </a:rPr>
              <a:t>c</a:t>
            </a:r>
            <a:r>
              <a:rPr lang="en-US" sz="4000" b="1" dirty="0" err="1" smtClean="0">
                <a:solidFill>
                  <a:srgbClr val="7030A0"/>
                </a:solidFill>
                <a:latin typeface="Times New Roman" panose="02020603050405020304" pitchFamily="18" charset="0"/>
                <a:cs typeface="Times New Roman" panose="02020603050405020304" pitchFamily="18" charset="0"/>
              </a:rPr>
              <a:t>ao</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đồ</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sộ</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độ</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dốc</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lớn</a:t>
            </a:r>
            <a:r>
              <a:rPr lang="en-US" sz="4000" b="1" dirty="0" smtClean="0">
                <a:solidFill>
                  <a:srgbClr val="7030A0"/>
                </a:solidFill>
                <a:latin typeface="Times New Roman" panose="02020603050405020304" pitchFamily="18" charset="0"/>
                <a:cs typeface="Times New Roman" panose="02020603050405020304" pitchFamily="18" charset="0"/>
              </a:rPr>
              <a:t>.</a:t>
            </a:r>
            <a:endParaRPr lang="en-US" sz="4000" b="1" dirty="0">
              <a:solidFill>
                <a:srgbClr val="7030A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648F82F-774D-4CA9-90FF-92E82FD2B825}"/>
              </a:ext>
            </a:extLst>
          </p:cNvPr>
          <p:cNvSpPr txBox="1"/>
          <p:nvPr/>
        </p:nvSpPr>
        <p:spPr>
          <a:xfrm>
            <a:off x="1086977" y="1962854"/>
            <a:ext cx="6306966" cy="1200329"/>
          </a:xfrm>
          <a:prstGeom prst="rect">
            <a:avLst/>
          </a:prstGeom>
          <a:noFill/>
        </p:spPr>
        <p:txBody>
          <a:bodyPr wrap="square" rtlCol="0">
            <a:spAutoFit/>
          </a:bodyPr>
          <a:lstStyle/>
          <a:p>
            <a:pPr algn="ctr">
              <a:spcAft>
                <a:spcPts val="0"/>
              </a:spcAft>
            </a:pPr>
            <a:r>
              <a:rPr lang="en-US" sz="3600" b="1" dirty="0" err="1">
                <a:latin typeface="Times New Roman" panose="02020603050405020304" pitchFamily="18" charset="0"/>
                <a:cs typeface="Times New Roman" panose="02020603050405020304" pitchFamily="18" charset="0"/>
              </a:rPr>
              <a:t>Dạng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địa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đặc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trưng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vùng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Đông</a:t>
            </a:r>
            <a:r>
              <a:rPr lang="en-US" sz="3600" b="1" dirty="0">
                <a:latin typeface="Times New Roman" panose="02020603050405020304" pitchFamily="18" charset="0"/>
                <a:cs typeface="Times New Roman" panose="02020603050405020304" pitchFamily="18" charset="0"/>
              </a:rPr>
              <a:t> Nam </a:t>
            </a:r>
            <a:r>
              <a:rPr lang="en-US" sz="3600" b="1" dirty="0" err="1">
                <a:latin typeface="Times New Roman" panose="02020603050405020304" pitchFamily="18" charset="0"/>
                <a:cs typeface="Times New Roman" panose="02020603050405020304" pitchFamily="18" charset="0"/>
              </a:rPr>
              <a:t>Bộ</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endPar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0E31369D-BD82-4A4F-9027-010B506E5E28}"/>
              </a:ext>
            </a:extLst>
          </p:cNvPr>
          <p:cNvSpPr txBox="1"/>
          <p:nvPr/>
        </p:nvSpPr>
        <p:spPr>
          <a:xfrm>
            <a:off x="9817041" y="4398923"/>
            <a:ext cx="73151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C</a:t>
            </a:r>
          </a:p>
        </p:txBody>
      </p:sp>
      <p:sp>
        <p:nvSpPr>
          <p:cNvPr id="32" name="Star: 5 Points 31">
            <a:hlinkClick r:id="rId6" action="ppaction://hlinksldjump"/>
            <a:extLst>
              <a:ext uri="{FF2B5EF4-FFF2-40B4-BE49-F238E27FC236}">
                <a16:creationId xmlns:a16="http://schemas.microsoft.com/office/drawing/2014/main" id="{5F5FEEE9-4957-43A4-8407-652031001B43}"/>
              </a:ext>
            </a:extLst>
          </p:cNvPr>
          <p:cNvSpPr/>
          <p:nvPr/>
        </p:nvSpPr>
        <p:spPr>
          <a:xfrm>
            <a:off x="11684000" y="6521986"/>
            <a:ext cx="368453" cy="22224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3" name="Tieng-yeah-tre-con-www_nhacchuongvui_com">
            <a:hlinkClick r:id="" action="ppaction://media"/>
            <a:extLst>
              <a:ext uri="{FF2B5EF4-FFF2-40B4-BE49-F238E27FC236}">
                <a16:creationId xmlns:a16="http://schemas.microsoft.com/office/drawing/2014/main" id="{D1CA2629-7AC6-402A-AB7B-FFFA4D0986A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95894" y="7048672"/>
            <a:ext cx="406400" cy="406400"/>
          </a:xfrm>
          <a:prstGeom prst="rect">
            <a:avLst/>
          </a:prstGeom>
        </p:spPr>
      </p:pic>
      <p:pic>
        <p:nvPicPr>
          <p:cNvPr id="4" name="Tieng-yeah-tre-con-www_nhacchuongvui_com">
            <a:hlinkClick r:id="" action="ppaction://media"/>
            <a:extLst>
              <a:ext uri="{FF2B5EF4-FFF2-40B4-BE49-F238E27FC236}">
                <a16:creationId xmlns:a16="http://schemas.microsoft.com/office/drawing/2014/main" id="{49FC5A74-86A7-414A-9BD9-AAAE75D2948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2797" y="6992138"/>
            <a:ext cx="406400" cy="406400"/>
          </a:xfrm>
          <a:prstGeom prst="rect">
            <a:avLst/>
          </a:prstGeom>
        </p:spPr>
      </p:pic>
    </p:spTree>
    <p:extLst>
      <p:ext uri="{BB962C8B-B14F-4D97-AF65-F5344CB8AC3E}">
        <p14:creationId xmlns:p14="http://schemas.microsoft.com/office/powerpoint/2010/main" val="16713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left)">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wipe(left)">
                                      <p:cBhvr>
                                        <p:cTn id="18" dur="500"/>
                                        <p:tgtEl>
                                          <p:spTgt spid="26">
                                            <p:txEl>
                                              <p:pRg st="0" end="0"/>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26">
                                            <p:txEl>
                                              <p:pRg st="1" end="1"/>
                                            </p:txEl>
                                          </p:spTgt>
                                        </p:tgtEl>
                                        <p:attrNameLst>
                                          <p:attrName>style.visibility</p:attrName>
                                        </p:attrNameLst>
                                      </p:cBhvr>
                                      <p:to>
                                        <p:strVal val="visible"/>
                                      </p:to>
                                    </p:set>
                                    <p:animEffect transition="in" filter="wipe(left)">
                                      <p:cBhvr>
                                        <p:cTn id="21" dur="500"/>
                                        <p:tgtEl>
                                          <p:spTgt spid="26">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7"/>
                    </p:tgtEl>
                  </p:cond>
                </p:stCondLst>
                <p:endSync evt="end" delay="0">
                  <p:rtn val="all"/>
                </p:endSync>
                <p:childTnLst>
                  <p:par>
                    <p:cTn id="26" fill="hold">
                      <p:stCondLst>
                        <p:cond delay="0"/>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randombar(horizontal)">
                                      <p:cBhvr>
                                        <p:cTn id="30" dur="500"/>
                                        <p:tgtEl>
                                          <p:spTgt spid="31"/>
                                        </p:tgtEl>
                                      </p:cBhvr>
                                    </p:animEffect>
                                  </p:childTnLst>
                                </p:cTn>
                              </p:par>
                              <p:par>
                                <p:cTn id="31" presetID="19" presetClass="emph" presetSubtype="0" fill="hold" nodeType="withEffect">
                                  <p:stCondLst>
                                    <p:cond delay="0"/>
                                  </p:stCondLst>
                                  <p:childTnLst>
                                    <p:animClr clrSpc="rgb" dir="cw">
                                      <p:cBhvr override="childStyle">
                                        <p:cTn id="32" dur="500" fill="hold"/>
                                        <p:tgtEl>
                                          <p:spTgt spid="26">
                                            <p:txEl>
                                              <p:pRg st="0" end="0"/>
                                            </p:txEl>
                                          </p:spTgt>
                                        </p:tgtEl>
                                        <p:attrNameLst>
                                          <p:attrName>style.color</p:attrName>
                                        </p:attrNameLst>
                                      </p:cBhvr>
                                      <p:to>
                                        <a:schemeClr val="accent2"/>
                                      </p:to>
                                    </p:animClr>
                                    <p:animClr clrSpc="rgb" dir="cw">
                                      <p:cBhvr>
                                        <p:cTn id="33" dur="500" fill="hold"/>
                                        <p:tgtEl>
                                          <p:spTgt spid="26">
                                            <p:txEl>
                                              <p:pRg st="0" end="0"/>
                                            </p:txEl>
                                          </p:spTgt>
                                        </p:tgtEl>
                                        <p:attrNameLst>
                                          <p:attrName>fillcolor</p:attrName>
                                        </p:attrNameLst>
                                      </p:cBhvr>
                                      <p:to>
                                        <a:schemeClr val="accent2"/>
                                      </p:to>
                                    </p:animClr>
                                    <p:set>
                                      <p:cBhvr>
                                        <p:cTn id="34" dur="500" fill="hold"/>
                                        <p:tgtEl>
                                          <p:spTgt spid="26">
                                            <p:txEl>
                                              <p:pRg st="0" end="0"/>
                                            </p:txEl>
                                          </p:spTgt>
                                        </p:tgtEl>
                                        <p:attrNameLst>
                                          <p:attrName>fill.type</p:attrName>
                                        </p:attrNameLst>
                                      </p:cBhvr>
                                      <p:to>
                                        <p:strVal val="solid"/>
                                      </p:to>
                                    </p:set>
                                    <p:set>
                                      <p:cBhvr>
                                        <p:cTn id="35" dur="500" fill="hold"/>
                                        <p:tgtEl>
                                          <p:spTgt spid="26">
                                            <p:txEl>
                                              <p:pRg st="0" end="0"/>
                                            </p:txEl>
                                          </p:spTgt>
                                        </p:tgtEl>
                                        <p:attrNameLst>
                                          <p:attrName>fill.on</p:attrName>
                                        </p:attrNameLst>
                                      </p:cBhvr>
                                      <p:to>
                                        <p:strVal val="true"/>
                                      </p:to>
                                    </p:set>
                                  </p:childTnLst>
                                </p:cTn>
                              </p:par>
                            </p:childTnLst>
                          </p:cTn>
                        </p:par>
                      </p:childTnLst>
                    </p:cTn>
                  </p:par>
                </p:childTnLst>
              </p:cTn>
              <p:nextCondLst>
                <p:cond evt="onClick" delay="0">
                  <p:tgtEl>
                    <p:spTgt spid="17"/>
                  </p:tgtEl>
                </p:cond>
              </p:nextCondLst>
            </p:seq>
            <p:audio>
              <p:cMediaNode vol="80000">
                <p:cTn id="36" fill="hold" display="0">
                  <p:stCondLst>
                    <p:cond delay="indefinite"/>
                  </p:stCondLst>
                  <p:endCondLst>
                    <p:cond evt="onStopAudio" delay="0">
                      <p:tgtEl>
                        <p:sldTgt/>
                      </p:tgtEl>
                    </p:cond>
                  </p:endCondLst>
                </p:cTn>
                <p:tgtEl>
                  <p:spTgt spid="3"/>
                </p:tgtEl>
              </p:cMediaNode>
            </p:audio>
            <p:audio>
              <p:cMediaNode vol="80000">
                <p:cTn id="37" fill="hold" display="0">
                  <p:stCondLst>
                    <p:cond delay="indefinite"/>
                  </p:stCondLst>
                  <p:endCondLst>
                    <p:cond evt="onStopAudio" delay="0">
                      <p:tgtEl>
                        <p:sldTgt/>
                      </p:tgtEl>
                    </p:cond>
                  </p:endCondLst>
                </p:cTn>
                <p:tgtEl>
                  <p:spTgt spid="4"/>
                </p:tgtEl>
              </p:cMediaNode>
            </p:audio>
          </p:childTnLst>
        </p:cTn>
      </p:par>
    </p:tnLst>
    <p:bldLst>
      <p:bldP spid="27" grpId="0"/>
      <p:bldP spid="28" grpId="0"/>
      <p:bldP spid="29"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9EC849-8B9A-4774-AFD7-FF04A83BC6AB}"/>
              </a:ext>
            </a:extLst>
          </p:cNvPr>
          <p:cNvSpPr/>
          <p:nvPr/>
        </p:nvSpPr>
        <p:spPr>
          <a:xfrm>
            <a:off x="24097" y="0"/>
            <a:ext cx="12192000" cy="6858000"/>
          </a:xfrm>
          <a:prstGeom prst="rect">
            <a:avLst/>
          </a:prstGeom>
          <a:solidFill>
            <a:schemeClr val="accent5">
              <a:lumMod val="50000"/>
            </a:schemeClr>
          </a:solidFill>
          <a:scene3d>
            <a:camera prst="orthographicFront"/>
            <a:lightRig rig="threePt" dir="t"/>
          </a:scene3d>
          <a:sp3d>
            <a:bevelT w="6985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37C7C91A-CDC1-4CE7-AC90-D111C03F75E6}"/>
              </a:ext>
            </a:extLst>
          </p:cNvPr>
          <p:cNvGrpSpPr/>
          <p:nvPr/>
        </p:nvGrpSpPr>
        <p:grpSpPr>
          <a:xfrm>
            <a:off x="3029874" y="89637"/>
            <a:ext cx="5259330" cy="970280"/>
            <a:chOff x="3393440" y="164571"/>
            <a:chExt cx="6604000" cy="970280"/>
          </a:xfrm>
          <a:solidFill>
            <a:srgbClr val="E34939"/>
          </a:solidFill>
        </p:grpSpPr>
        <p:sp>
          <p:nvSpPr>
            <p:cNvPr id="6" name="Rectangle: Rounded Corners 5">
              <a:extLst>
                <a:ext uri="{FF2B5EF4-FFF2-40B4-BE49-F238E27FC236}">
                  <a16:creationId xmlns:a16="http://schemas.microsoft.com/office/drawing/2014/main" id="{DC5703B5-72D0-4BA0-87FD-F4D6A1612603}"/>
                </a:ext>
              </a:extLst>
            </p:cNvPr>
            <p:cNvSpPr/>
            <p:nvPr/>
          </p:nvSpPr>
          <p:spPr>
            <a:xfrm>
              <a:off x="3393440" y="164571"/>
              <a:ext cx="6604000" cy="9702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DCE4710-913C-4E68-8207-3FC3D7607EC4}"/>
                </a:ext>
              </a:extLst>
            </p:cNvPr>
            <p:cNvSpPr txBox="1"/>
            <p:nvPr/>
          </p:nvSpPr>
          <p:spPr>
            <a:xfrm>
              <a:off x="3718560" y="295768"/>
              <a:ext cx="6197600" cy="707886"/>
            </a:xfrm>
            <a:prstGeom prst="rect">
              <a:avLst/>
            </a:prstGeom>
            <a:grpFill/>
          </p:spPr>
          <p:txBody>
            <a:bodyPr wrap="square" rtlCol="0">
              <a:spAutoFit/>
            </a:bodyPr>
            <a:lstStyle/>
            <a:p>
              <a:r>
                <a:rPr lang="en-US" sz="4000" b="1" dirty="0">
                  <a:solidFill>
                    <a:schemeClr val="bg1"/>
                  </a:solidFill>
                  <a:latin typeface="Times New Roman" panose="02020603050405020304" pitchFamily="18" charset="0"/>
                  <a:cs typeface="Times New Roman" panose="02020603050405020304" pitchFamily="18" charset="0"/>
                </a:rPr>
                <a:t>NHÀ ĐỊA LÍ TÀI BA</a:t>
              </a:r>
            </a:p>
          </p:txBody>
        </p:sp>
      </p:grpSp>
      <p:sp>
        <p:nvSpPr>
          <p:cNvPr id="9" name="Rectangle: Rounded Corners 8">
            <a:extLst>
              <a:ext uri="{FF2B5EF4-FFF2-40B4-BE49-F238E27FC236}">
                <a16:creationId xmlns:a16="http://schemas.microsoft.com/office/drawing/2014/main" id="{F8E85AC4-D12E-4277-9BCA-C60FF4A0F48F}"/>
              </a:ext>
            </a:extLst>
          </p:cNvPr>
          <p:cNvSpPr/>
          <p:nvPr/>
        </p:nvSpPr>
        <p:spPr>
          <a:xfrm>
            <a:off x="447040" y="1402080"/>
            <a:ext cx="8366454" cy="1341120"/>
          </a:xfrm>
          <a:prstGeom prst="round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EF9E392D-0289-43E2-8E8C-72DFB8ED7F86}"/>
              </a:ext>
            </a:extLst>
          </p:cNvPr>
          <p:cNvSpPr/>
          <p:nvPr/>
        </p:nvSpPr>
        <p:spPr>
          <a:xfrm>
            <a:off x="142240" y="1082040"/>
            <a:ext cx="1747520" cy="640080"/>
          </a:xfrm>
          <a:prstGeom prst="roundRect">
            <a:avLst/>
          </a:prstGeom>
          <a:solidFill>
            <a:schemeClr val="accent2"/>
          </a:solidFill>
          <a:scene3d>
            <a:camera prst="orthographicFront"/>
            <a:lightRig rig="threePt" dir="t"/>
          </a:scene3d>
          <a:sp3d>
            <a:bevelT w="139700" h="31750" prst="angle"/>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2</a:t>
            </a:r>
          </a:p>
        </p:txBody>
      </p:sp>
      <p:sp>
        <p:nvSpPr>
          <p:cNvPr id="13" name="Rectangle: Rounded Corners 12">
            <a:extLst>
              <a:ext uri="{FF2B5EF4-FFF2-40B4-BE49-F238E27FC236}">
                <a16:creationId xmlns:a16="http://schemas.microsoft.com/office/drawing/2014/main" id="{9D738183-A132-4ADD-B6B2-EF399F837337}"/>
              </a:ext>
            </a:extLst>
          </p:cNvPr>
          <p:cNvSpPr/>
          <p:nvPr/>
        </p:nvSpPr>
        <p:spPr>
          <a:xfrm>
            <a:off x="782320" y="2114752"/>
            <a:ext cx="7803972" cy="1583488"/>
          </a:xfrm>
          <a:prstGeom prst="roundRect">
            <a:avLst/>
          </a:prstGeom>
          <a:solidFill>
            <a:schemeClr val="accent4">
              <a:lumMod val="20000"/>
              <a:lumOff val="80000"/>
            </a:schemeClr>
          </a:solidFill>
          <a:ln>
            <a:solidFill>
              <a:srgbClr val="00B0F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E0F76E2-87B6-43C2-98E9-E75252A4CBB0}"/>
              </a:ext>
            </a:extLst>
          </p:cNvPr>
          <p:cNvSpPr/>
          <p:nvPr/>
        </p:nvSpPr>
        <p:spPr>
          <a:xfrm>
            <a:off x="9022080" y="3698240"/>
            <a:ext cx="2286000" cy="2733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A1945C56-2106-41C4-BE72-04373870FF15}"/>
              </a:ext>
            </a:extLst>
          </p:cNvPr>
          <p:cNvSpPr/>
          <p:nvPr/>
        </p:nvSpPr>
        <p:spPr>
          <a:xfrm>
            <a:off x="9235440" y="3911600"/>
            <a:ext cx="1859280" cy="2326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993CFAE4-DC43-400A-BE5B-4E93274ECDD0}"/>
              </a:ext>
            </a:extLst>
          </p:cNvPr>
          <p:cNvSpPr/>
          <p:nvPr/>
        </p:nvSpPr>
        <p:spPr>
          <a:xfrm>
            <a:off x="9122439" y="3429000"/>
            <a:ext cx="2085281" cy="542025"/>
          </a:xfrm>
          <a:prstGeom prst="roundRect">
            <a:avLst/>
          </a:prstGeom>
          <a:solidFill>
            <a:srgbClr val="C00000"/>
          </a:solidFill>
          <a:ln>
            <a:noFill/>
          </a:ln>
          <a:scene3d>
            <a:camera prst="orthographicFront"/>
            <a:lightRig rig="threePt" dir="t"/>
          </a:scene3d>
          <a:sp3d>
            <a:bevelT w="635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Đáp án</a:t>
            </a:r>
          </a:p>
        </p:txBody>
      </p:sp>
      <p:sp>
        <p:nvSpPr>
          <p:cNvPr id="18" name="Cloud 17">
            <a:extLst>
              <a:ext uri="{FF2B5EF4-FFF2-40B4-BE49-F238E27FC236}">
                <a16:creationId xmlns:a16="http://schemas.microsoft.com/office/drawing/2014/main" id="{78FD6E09-F5FB-46EA-B484-B09448555BFF}"/>
              </a:ext>
            </a:extLst>
          </p:cNvPr>
          <p:cNvSpPr/>
          <p:nvPr/>
        </p:nvSpPr>
        <p:spPr>
          <a:xfrm>
            <a:off x="9022080" y="1963950"/>
            <a:ext cx="2661920" cy="1341119"/>
          </a:xfrm>
          <a:prstGeom prst="cloud">
            <a:avLst/>
          </a:prstGeom>
          <a:solidFill>
            <a:schemeClr val="bg1"/>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BD4EF501-F0E3-4B1E-8B00-75F189F6C5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65079" y="2114751"/>
            <a:ext cx="709058" cy="907191"/>
          </a:xfrm>
          <a:prstGeom prst="rect">
            <a:avLst/>
          </a:prstGeom>
        </p:spPr>
      </p:pic>
      <p:sp>
        <p:nvSpPr>
          <p:cNvPr id="21" name="Speech Bubble: Oval 20">
            <a:extLst>
              <a:ext uri="{FF2B5EF4-FFF2-40B4-BE49-F238E27FC236}">
                <a16:creationId xmlns:a16="http://schemas.microsoft.com/office/drawing/2014/main" id="{80298B65-CB4D-47D0-A97D-E6DB6297D3F2}"/>
              </a:ext>
            </a:extLst>
          </p:cNvPr>
          <p:cNvSpPr/>
          <p:nvPr/>
        </p:nvSpPr>
        <p:spPr>
          <a:xfrm>
            <a:off x="9002294" y="1477923"/>
            <a:ext cx="726497" cy="486027"/>
          </a:xfrm>
          <a:prstGeom prst="wedgeEllipseCallout">
            <a:avLst>
              <a:gd name="adj1" fmla="val 75456"/>
              <a:gd name="adj2" fmla="val 6780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2" name="Speech Bubble: Oval 21">
            <a:extLst>
              <a:ext uri="{FF2B5EF4-FFF2-40B4-BE49-F238E27FC236}">
                <a16:creationId xmlns:a16="http://schemas.microsoft.com/office/drawing/2014/main" id="{4DF5AB7F-602F-400D-984C-3318E3B8541A}"/>
              </a:ext>
            </a:extLst>
          </p:cNvPr>
          <p:cNvSpPr/>
          <p:nvPr/>
        </p:nvSpPr>
        <p:spPr>
          <a:xfrm>
            <a:off x="9757143" y="1413774"/>
            <a:ext cx="706711" cy="400964"/>
          </a:xfrm>
          <a:prstGeom prst="wedgeEllipseCallout">
            <a:avLst>
              <a:gd name="adj1" fmla="val 33330"/>
              <a:gd name="adj2" fmla="val 102277"/>
            </a:avLst>
          </a:prstGeom>
          <a:solidFill>
            <a:srgbClr val="E34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3" name="Speech Bubble: Oval 22">
            <a:extLst>
              <a:ext uri="{FF2B5EF4-FFF2-40B4-BE49-F238E27FC236}">
                <a16:creationId xmlns:a16="http://schemas.microsoft.com/office/drawing/2014/main" id="{5D80F1C3-314C-4EC1-919D-A0A052F0BD9B}"/>
              </a:ext>
            </a:extLst>
          </p:cNvPr>
          <p:cNvSpPr/>
          <p:nvPr/>
        </p:nvSpPr>
        <p:spPr>
          <a:xfrm>
            <a:off x="10460307" y="1317727"/>
            <a:ext cx="706711" cy="400964"/>
          </a:xfrm>
          <a:prstGeom prst="wedgeEllipseCallout">
            <a:avLst>
              <a:gd name="adj1" fmla="val 10762"/>
              <a:gd name="adj2" fmla="val 10227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4" name="Speech Bubble: Oval 23">
            <a:extLst>
              <a:ext uri="{FF2B5EF4-FFF2-40B4-BE49-F238E27FC236}">
                <a16:creationId xmlns:a16="http://schemas.microsoft.com/office/drawing/2014/main" id="{4B5EDF13-0809-44F4-9464-0DA80B3DE472}"/>
              </a:ext>
            </a:extLst>
          </p:cNvPr>
          <p:cNvSpPr/>
          <p:nvPr/>
        </p:nvSpPr>
        <p:spPr>
          <a:xfrm>
            <a:off x="11218703" y="1362504"/>
            <a:ext cx="706711" cy="400964"/>
          </a:xfrm>
          <a:prstGeom prst="wedgeEllipseCallout">
            <a:avLst>
              <a:gd name="adj1" fmla="val -52428"/>
              <a:gd name="adj2" fmla="val 9697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DB38D752-9669-495A-A65B-9C83B65D50DB}"/>
              </a:ext>
            </a:extLst>
          </p:cNvPr>
          <p:cNvSpPr/>
          <p:nvPr/>
        </p:nvSpPr>
        <p:spPr>
          <a:xfrm>
            <a:off x="883919" y="3911600"/>
            <a:ext cx="7359639" cy="2791268"/>
          </a:xfrm>
          <a:prstGeom prst="roundRect">
            <a:avLst/>
          </a:prstGeom>
          <a:solidFill>
            <a:srgbClr val="FFFF99"/>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F7882635-8C1E-488E-9A33-E55C253E050C}"/>
              </a:ext>
            </a:extLst>
          </p:cNvPr>
          <p:cNvSpPr txBox="1"/>
          <p:nvPr/>
        </p:nvSpPr>
        <p:spPr>
          <a:xfrm>
            <a:off x="1172786" y="4630050"/>
            <a:ext cx="7711440" cy="707886"/>
          </a:xfrm>
          <a:prstGeom prst="rect">
            <a:avLst/>
          </a:prstGeom>
          <a:no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B. </a:t>
            </a:r>
            <a:r>
              <a:rPr lang="en-US" sz="4000" b="1" dirty="0" err="1" smtClean="0">
                <a:solidFill>
                  <a:srgbClr val="7030A0"/>
                </a:solidFill>
                <a:latin typeface="Times New Roman" panose="02020603050405020304" pitchFamily="18" charset="0"/>
                <a:cs typeface="Times New Roman" panose="02020603050405020304" pitchFamily="18" charset="0"/>
              </a:rPr>
              <a:t>nhiệt</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đới</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gió</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mùa</a:t>
            </a:r>
            <a:endParaRPr lang="en-US" sz="4400" b="1"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2B47A0BA-E892-43E7-8FDB-85D2F135B369}"/>
              </a:ext>
            </a:extLst>
          </p:cNvPr>
          <p:cNvSpPr txBox="1"/>
          <p:nvPr/>
        </p:nvSpPr>
        <p:spPr>
          <a:xfrm>
            <a:off x="1161606" y="3962102"/>
            <a:ext cx="7803973" cy="707886"/>
          </a:xfrm>
          <a:prstGeom prst="rect">
            <a:avLst/>
          </a:prstGeom>
          <a:no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A. </a:t>
            </a:r>
            <a:r>
              <a:rPr lang="fr-FR" sz="4000" b="1" dirty="0" err="1">
                <a:solidFill>
                  <a:srgbClr val="7030A0"/>
                </a:solidFill>
                <a:latin typeface="Times New Roman" panose="02020603050405020304" pitchFamily="18" charset="0"/>
                <a:cs typeface="Times New Roman" panose="02020603050405020304" pitchFamily="18" charset="0"/>
              </a:rPr>
              <a:t>c</a:t>
            </a:r>
            <a:r>
              <a:rPr lang="fr-FR" sz="4000" b="1" dirty="0" err="1" smtClean="0">
                <a:solidFill>
                  <a:srgbClr val="7030A0"/>
                </a:solidFill>
                <a:latin typeface="Times New Roman" panose="02020603050405020304" pitchFamily="18" charset="0"/>
                <a:cs typeface="Times New Roman" panose="02020603050405020304" pitchFamily="18" charset="0"/>
              </a:rPr>
              <a:t>ận</a:t>
            </a:r>
            <a:r>
              <a:rPr lang="fr-FR" sz="4000" b="1" dirty="0" smtClean="0">
                <a:solidFill>
                  <a:srgbClr val="7030A0"/>
                </a:solidFill>
                <a:latin typeface="Times New Roman" panose="02020603050405020304" pitchFamily="18" charset="0"/>
                <a:cs typeface="Times New Roman" panose="02020603050405020304" pitchFamily="18" charset="0"/>
              </a:rPr>
              <a:t> </a:t>
            </a:r>
            <a:r>
              <a:rPr lang="fr-FR" sz="4000" b="1" dirty="0" err="1" smtClean="0">
                <a:solidFill>
                  <a:srgbClr val="7030A0"/>
                </a:solidFill>
                <a:latin typeface="Times New Roman" panose="02020603050405020304" pitchFamily="18" charset="0"/>
                <a:cs typeface="Times New Roman" panose="02020603050405020304" pitchFamily="18" charset="0"/>
              </a:rPr>
              <a:t>xích</a:t>
            </a:r>
            <a:r>
              <a:rPr lang="fr-FR" sz="4000" b="1" dirty="0" smtClean="0">
                <a:solidFill>
                  <a:srgbClr val="7030A0"/>
                </a:solidFill>
                <a:latin typeface="Times New Roman" panose="02020603050405020304" pitchFamily="18" charset="0"/>
                <a:cs typeface="Times New Roman" panose="02020603050405020304" pitchFamily="18" charset="0"/>
              </a:rPr>
              <a:t> </a:t>
            </a:r>
            <a:r>
              <a:rPr lang="fr-FR" sz="4000" b="1" dirty="0" err="1" smtClean="0">
                <a:solidFill>
                  <a:srgbClr val="7030A0"/>
                </a:solidFill>
                <a:latin typeface="Times New Roman" panose="02020603050405020304" pitchFamily="18" charset="0"/>
                <a:cs typeface="Times New Roman" panose="02020603050405020304" pitchFamily="18" charset="0"/>
              </a:rPr>
              <a:t>đạo</a:t>
            </a:r>
            <a:r>
              <a:rPr lang="fr-FR" sz="4000" b="1" dirty="0" smtClean="0">
                <a:solidFill>
                  <a:srgbClr val="7030A0"/>
                </a:solidFill>
                <a:latin typeface="Times New Roman" panose="02020603050405020304" pitchFamily="18" charset="0"/>
                <a:cs typeface="Times New Roman" panose="02020603050405020304" pitchFamily="18" charset="0"/>
              </a:rPr>
              <a:t> </a:t>
            </a:r>
            <a:r>
              <a:rPr lang="fr-FR" sz="4000" b="1" dirty="0" err="1" smtClean="0">
                <a:solidFill>
                  <a:srgbClr val="7030A0"/>
                </a:solidFill>
                <a:latin typeface="Times New Roman" panose="02020603050405020304" pitchFamily="18" charset="0"/>
                <a:cs typeface="Times New Roman" panose="02020603050405020304" pitchFamily="18" charset="0"/>
              </a:rPr>
              <a:t>nóng</a:t>
            </a:r>
            <a:r>
              <a:rPr lang="fr-FR" sz="4000" b="1" dirty="0" smtClean="0">
                <a:solidFill>
                  <a:srgbClr val="7030A0"/>
                </a:solidFill>
                <a:latin typeface="Times New Roman" panose="02020603050405020304" pitchFamily="18" charset="0"/>
                <a:cs typeface="Times New Roman" panose="02020603050405020304" pitchFamily="18" charset="0"/>
              </a:rPr>
              <a:t> </a:t>
            </a:r>
            <a:r>
              <a:rPr lang="fr-FR" sz="4000" b="1" dirty="0" err="1" smtClean="0">
                <a:solidFill>
                  <a:srgbClr val="7030A0"/>
                </a:solidFill>
                <a:latin typeface="Times New Roman" panose="02020603050405020304" pitchFamily="18" charset="0"/>
                <a:cs typeface="Times New Roman" panose="02020603050405020304" pitchFamily="18" charset="0"/>
              </a:rPr>
              <a:t>ẩm</a:t>
            </a:r>
            <a:endParaRPr lang="en-US" sz="4000" b="1" dirty="0">
              <a:solidFill>
                <a:srgbClr val="7030A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F7D353D2-C9FA-4AFC-8013-4E35E0DA699B}"/>
              </a:ext>
            </a:extLst>
          </p:cNvPr>
          <p:cNvSpPr txBox="1"/>
          <p:nvPr/>
        </p:nvSpPr>
        <p:spPr>
          <a:xfrm>
            <a:off x="1172786" y="5356924"/>
            <a:ext cx="7955279" cy="707886"/>
          </a:xfrm>
          <a:prstGeom prst="rect">
            <a:avLst/>
          </a:prstGeom>
          <a:no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C. </a:t>
            </a:r>
            <a:r>
              <a:rPr lang="en-US" sz="4000" b="1" dirty="0" err="1">
                <a:solidFill>
                  <a:srgbClr val="7030A0"/>
                </a:solidFill>
                <a:latin typeface="Times New Roman" panose="02020603050405020304" pitchFamily="18" charset="0"/>
                <a:cs typeface="Times New Roman" panose="02020603050405020304" pitchFamily="18" charset="0"/>
              </a:rPr>
              <a:t>c</a:t>
            </a:r>
            <a:r>
              <a:rPr lang="en-US" sz="4000" b="1" dirty="0" err="1" smtClean="0">
                <a:solidFill>
                  <a:srgbClr val="7030A0"/>
                </a:solidFill>
                <a:latin typeface="Times New Roman" panose="02020603050405020304" pitchFamily="18" charset="0"/>
                <a:cs typeface="Times New Roman" panose="02020603050405020304" pitchFamily="18" charset="0"/>
              </a:rPr>
              <a:t>ận</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nhiệt</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đới</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gió</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mùa</a:t>
            </a:r>
            <a:endParaRPr lang="en-US" sz="4000" b="1" dirty="0">
              <a:solidFill>
                <a:srgbClr val="7030A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0F6F3E22-3C3C-479E-8A33-3FA56D5089F4}"/>
              </a:ext>
            </a:extLst>
          </p:cNvPr>
          <p:cNvSpPr txBox="1"/>
          <p:nvPr/>
        </p:nvSpPr>
        <p:spPr>
          <a:xfrm>
            <a:off x="1184446" y="5931701"/>
            <a:ext cx="7448373" cy="707886"/>
          </a:xfrm>
          <a:prstGeom prst="rect">
            <a:avLst/>
          </a:prstGeom>
          <a:no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D. </a:t>
            </a:r>
            <a:r>
              <a:rPr lang="fr-FR" sz="4000" b="1" dirty="0" err="1" smtClean="0">
                <a:solidFill>
                  <a:srgbClr val="7030A0"/>
                </a:solidFill>
                <a:latin typeface="Times New Roman" panose="02020603050405020304" pitchFamily="18" charset="0"/>
                <a:cs typeface="Times New Roman" panose="02020603050405020304" pitchFamily="18" charset="0"/>
              </a:rPr>
              <a:t>ôn</a:t>
            </a:r>
            <a:r>
              <a:rPr lang="fr-FR" sz="4000" b="1" dirty="0" smtClean="0">
                <a:solidFill>
                  <a:srgbClr val="7030A0"/>
                </a:solidFill>
                <a:latin typeface="Times New Roman" panose="02020603050405020304" pitchFamily="18" charset="0"/>
                <a:cs typeface="Times New Roman" panose="02020603050405020304" pitchFamily="18" charset="0"/>
              </a:rPr>
              <a:t> </a:t>
            </a:r>
            <a:r>
              <a:rPr lang="fr-FR" sz="4000" b="1" dirty="0" err="1" smtClean="0">
                <a:solidFill>
                  <a:srgbClr val="7030A0"/>
                </a:solidFill>
                <a:latin typeface="Times New Roman" panose="02020603050405020304" pitchFamily="18" charset="0"/>
                <a:cs typeface="Times New Roman" panose="02020603050405020304" pitchFamily="18" charset="0"/>
              </a:rPr>
              <a:t>đới</a:t>
            </a:r>
            <a:r>
              <a:rPr lang="fr-FR" sz="4000" b="1" dirty="0" smtClean="0">
                <a:solidFill>
                  <a:srgbClr val="7030A0"/>
                </a:solidFill>
                <a:latin typeface="Times New Roman" panose="02020603050405020304" pitchFamily="18" charset="0"/>
                <a:cs typeface="Times New Roman" panose="02020603050405020304" pitchFamily="18" charset="0"/>
              </a:rPr>
              <a:t> </a:t>
            </a:r>
            <a:r>
              <a:rPr lang="fr-FR" sz="4000" b="1" dirty="0" err="1" smtClean="0">
                <a:solidFill>
                  <a:srgbClr val="7030A0"/>
                </a:solidFill>
                <a:latin typeface="Times New Roman" panose="02020603050405020304" pitchFamily="18" charset="0"/>
                <a:cs typeface="Times New Roman" panose="02020603050405020304" pitchFamily="18" charset="0"/>
              </a:rPr>
              <a:t>lục</a:t>
            </a:r>
            <a:r>
              <a:rPr lang="fr-FR" sz="4000" b="1" dirty="0" smtClean="0">
                <a:solidFill>
                  <a:srgbClr val="7030A0"/>
                </a:solidFill>
                <a:latin typeface="Times New Roman" panose="02020603050405020304" pitchFamily="18" charset="0"/>
                <a:cs typeface="Times New Roman" panose="02020603050405020304" pitchFamily="18" charset="0"/>
              </a:rPr>
              <a:t> </a:t>
            </a:r>
            <a:r>
              <a:rPr lang="fr-FR" sz="4000" b="1" dirty="0" err="1" smtClean="0">
                <a:solidFill>
                  <a:srgbClr val="7030A0"/>
                </a:solidFill>
                <a:latin typeface="Times New Roman" panose="02020603050405020304" pitchFamily="18" charset="0"/>
                <a:cs typeface="Times New Roman" panose="02020603050405020304" pitchFamily="18" charset="0"/>
              </a:rPr>
              <a:t>địa</a:t>
            </a:r>
            <a:r>
              <a:rPr lang="fr-FR" sz="4000" b="1" dirty="0" smtClean="0">
                <a:solidFill>
                  <a:srgbClr val="7030A0"/>
                </a:solidFill>
                <a:latin typeface="Times New Roman" panose="02020603050405020304" pitchFamily="18" charset="0"/>
                <a:cs typeface="Times New Roman" panose="02020603050405020304" pitchFamily="18" charset="0"/>
              </a:rPr>
              <a:t>.</a:t>
            </a:r>
            <a:endParaRPr lang="en-US" sz="4000" b="1" dirty="0">
              <a:solidFill>
                <a:srgbClr val="7030A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648F82F-774D-4CA9-90FF-92E82FD2B825}"/>
              </a:ext>
            </a:extLst>
          </p:cNvPr>
          <p:cNvSpPr txBox="1"/>
          <p:nvPr/>
        </p:nvSpPr>
        <p:spPr>
          <a:xfrm>
            <a:off x="744831" y="2145303"/>
            <a:ext cx="7562734" cy="1446550"/>
          </a:xfrm>
          <a:prstGeom prst="rect">
            <a:avLst/>
          </a:prstGeom>
          <a:noFill/>
        </p:spPr>
        <p:txBody>
          <a:bodyPr wrap="square" rtlCol="0">
            <a:spAutoFit/>
          </a:bodyPr>
          <a:lstStyle/>
          <a:p>
            <a:pPr algn="ctr"/>
            <a:r>
              <a:rPr lang="fr-FR" sz="44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Khí</a:t>
            </a:r>
            <a:r>
              <a:rPr lang="fr-FR" sz="4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44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hậu</a:t>
            </a:r>
            <a:r>
              <a:rPr lang="fr-FR" sz="4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44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Đông</a:t>
            </a:r>
            <a:r>
              <a:rPr lang="fr-FR" sz="4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Nam </a:t>
            </a:r>
            <a:r>
              <a:rPr lang="fr-FR" sz="44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Bộ</a:t>
            </a:r>
            <a:r>
              <a:rPr lang="fr-FR" sz="4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44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fr-FR" sz="4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p>
          <a:p>
            <a:pPr algn="ctr"/>
            <a:r>
              <a:rPr lang="fr-FR" sz="44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đặc</a:t>
            </a:r>
            <a:r>
              <a:rPr lang="fr-FR" sz="4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44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điểm</a:t>
            </a:r>
            <a:r>
              <a:rPr lang="fr-FR" sz="4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44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nổi</a:t>
            </a:r>
            <a:r>
              <a:rPr lang="fr-FR" sz="4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44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bật</a:t>
            </a:r>
            <a:r>
              <a:rPr lang="fr-FR" sz="4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là</a:t>
            </a:r>
            <a:endParaRPr lang="en-US" sz="4400" b="1" dirty="0">
              <a:solidFill>
                <a:srgbClr val="0070C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E8B81C36-2C37-4661-9ABB-49213EA76B0E}"/>
              </a:ext>
            </a:extLst>
          </p:cNvPr>
          <p:cNvSpPr txBox="1"/>
          <p:nvPr/>
        </p:nvSpPr>
        <p:spPr>
          <a:xfrm>
            <a:off x="9817041" y="4398923"/>
            <a:ext cx="73151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A</a:t>
            </a:r>
          </a:p>
        </p:txBody>
      </p:sp>
      <p:sp>
        <p:nvSpPr>
          <p:cNvPr id="32" name="Star: 5 Points 31">
            <a:hlinkClick r:id="rId4" action="ppaction://hlinksldjump"/>
            <a:extLst>
              <a:ext uri="{FF2B5EF4-FFF2-40B4-BE49-F238E27FC236}">
                <a16:creationId xmlns:a16="http://schemas.microsoft.com/office/drawing/2014/main" id="{E2DFEEE4-5385-4409-B169-5FC0770DD51D}"/>
              </a:ext>
            </a:extLst>
          </p:cNvPr>
          <p:cNvSpPr/>
          <p:nvPr/>
        </p:nvSpPr>
        <p:spPr>
          <a:xfrm>
            <a:off x="11684000" y="6521986"/>
            <a:ext cx="368453" cy="22224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395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wipe(left)">
                                      <p:cBhvr>
                                        <p:cTn id="12" dur="500"/>
                                        <p:tgtEl>
                                          <p:spTgt spid="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par>
                                <p:cTn id="16" presetID="22" presetClass="entr" presetSubtype="8" fill="hold" nodeType="withEffect">
                                  <p:stCondLst>
                                    <p:cond delay="0"/>
                                  </p:stCondLst>
                                  <p:childTnLst>
                                    <p:set>
                                      <p:cBhvr>
                                        <p:cTn id="17" dur="1" fill="hold">
                                          <p:stCondLst>
                                            <p:cond delay="0"/>
                                          </p:stCondLst>
                                        </p:cTn>
                                        <p:tgtEl>
                                          <p:spTgt spid="28">
                                            <p:txEl>
                                              <p:pRg st="0" end="0"/>
                                            </p:txEl>
                                          </p:spTgt>
                                        </p:tgtEl>
                                        <p:attrNameLst>
                                          <p:attrName>style.visibility</p:attrName>
                                        </p:attrNameLst>
                                      </p:cBhvr>
                                      <p:to>
                                        <p:strVal val="visible"/>
                                      </p:to>
                                    </p:set>
                                    <p:animEffect transition="in" filter="wipe(left)">
                                      <p:cBhvr>
                                        <p:cTn id="18" dur="500"/>
                                        <p:tgtEl>
                                          <p:spTgt spid="28">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7"/>
                    </p:tgtEl>
                  </p:cond>
                </p:stCondLst>
                <p:endSync evt="end" delay="0">
                  <p:rtn val="all"/>
                </p:endSync>
                <p:childTnLst>
                  <p:par>
                    <p:cTn id="23" fill="hold">
                      <p:stCondLst>
                        <p:cond delay="0"/>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par>
                                <p:cTn id="28" presetID="19" presetClass="emph" presetSubtype="0" fill="hold" nodeType="withEffect">
                                  <p:stCondLst>
                                    <p:cond delay="0"/>
                                  </p:stCondLst>
                                  <p:childTnLst>
                                    <p:animClr clrSpc="rgb" dir="cw">
                                      <p:cBhvr override="childStyle">
                                        <p:cTn id="29" dur="500" fill="hold"/>
                                        <p:tgtEl>
                                          <p:spTgt spid="27">
                                            <p:txEl>
                                              <p:pRg st="0" end="0"/>
                                            </p:txEl>
                                          </p:spTgt>
                                        </p:tgtEl>
                                        <p:attrNameLst>
                                          <p:attrName>style.color</p:attrName>
                                        </p:attrNameLst>
                                      </p:cBhvr>
                                      <p:to>
                                        <a:schemeClr val="accent2"/>
                                      </p:to>
                                    </p:animClr>
                                    <p:animClr clrSpc="rgb" dir="cw">
                                      <p:cBhvr>
                                        <p:cTn id="30" dur="500" fill="hold"/>
                                        <p:tgtEl>
                                          <p:spTgt spid="27">
                                            <p:txEl>
                                              <p:pRg st="0" end="0"/>
                                            </p:txEl>
                                          </p:spTgt>
                                        </p:tgtEl>
                                        <p:attrNameLst>
                                          <p:attrName>fillcolor</p:attrName>
                                        </p:attrNameLst>
                                      </p:cBhvr>
                                      <p:to>
                                        <a:schemeClr val="accent2"/>
                                      </p:to>
                                    </p:animClr>
                                    <p:set>
                                      <p:cBhvr>
                                        <p:cTn id="31" dur="500" fill="hold"/>
                                        <p:tgtEl>
                                          <p:spTgt spid="27">
                                            <p:txEl>
                                              <p:pRg st="0" end="0"/>
                                            </p:txEl>
                                          </p:spTgt>
                                        </p:tgtEl>
                                        <p:attrNameLst>
                                          <p:attrName>fill.type</p:attrName>
                                        </p:attrNameLst>
                                      </p:cBhvr>
                                      <p:to>
                                        <p:strVal val="solid"/>
                                      </p:to>
                                    </p:set>
                                    <p:set>
                                      <p:cBhvr>
                                        <p:cTn id="32" dur="500" fill="hold"/>
                                        <p:tgtEl>
                                          <p:spTgt spid="27">
                                            <p:txEl>
                                              <p:pRg st="0" end="0"/>
                                            </p:txEl>
                                          </p:spTgt>
                                        </p:tgtEl>
                                        <p:attrNameLst>
                                          <p:attrName>fill.on</p:attrName>
                                        </p:attrNameLst>
                                      </p:cBhvr>
                                      <p:to>
                                        <p:strVal val="true"/>
                                      </p:to>
                                    </p:set>
                                  </p:childTnLst>
                                </p:cTn>
                              </p:par>
                            </p:childTnLst>
                          </p:cTn>
                        </p:par>
                      </p:childTnLst>
                    </p:cTn>
                  </p:par>
                </p:childTnLst>
              </p:cTn>
              <p:nextCondLst>
                <p:cond evt="onClick" delay="0">
                  <p:tgtEl>
                    <p:spTgt spid="17"/>
                  </p:tgtEl>
                </p:cond>
              </p:nextCondLst>
            </p:seq>
          </p:childTnLst>
        </p:cTn>
      </p:par>
    </p:tnLst>
    <p:bldLst>
      <p:bldP spid="26"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9EC849-8B9A-4774-AFD7-FF04A83BC6AB}"/>
              </a:ext>
            </a:extLst>
          </p:cNvPr>
          <p:cNvSpPr/>
          <p:nvPr/>
        </p:nvSpPr>
        <p:spPr>
          <a:xfrm>
            <a:off x="24097" y="0"/>
            <a:ext cx="12192000" cy="6858000"/>
          </a:xfrm>
          <a:prstGeom prst="rect">
            <a:avLst/>
          </a:prstGeom>
          <a:solidFill>
            <a:schemeClr val="accent5">
              <a:lumMod val="50000"/>
            </a:schemeClr>
          </a:solidFill>
          <a:scene3d>
            <a:camera prst="orthographicFront"/>
            <a:lightRig rig="threePt" dir="t"/>
          </a:scene3d>
          <a:sp3d>
            <a:bevelT w="6985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37C7C91A-CDC1-4CE7-AC90-D111C03F75E6}"/>
              </a:ext>
            </a:extLst>
          </p:cNvPr>
          <p:cNvGrpSpPr/>
          <p:nvPr/>
        </p:nvGrpSpPr>
        <p:grpSpPr>
          <a:xfrm>
            <a:off x="3029874" y="89637"/>
            <a:ext cx="5259330" cy="970280"/>
            <a:chOff x="3393440" y="164571"/>
            <a:chExt cx="6604000" cy="970280"/>
          </a:xfrm>
          <a:solidFill>
            <a:srgbClr val="E34939"/>
          </a:solidFill>
        </p:grpSpPr>
        <p:sp>
          <p:nvSpPr>
            <p:cNvPr id="6" name="Rectangle: Rounded Corners 5">
              <a:extLst>
                <a:ext uri="{FF2B5EF4-FFF2-40B4-BE49-F238E27FC236}">
                  <a16:creationId xmlns:a16="http://schemas.microsoft.com/office/drawing/2014/main" id="{DC5703B5-72D0-4BA0-87FD-F4D6A1612603}"/>
                </a:ext>
              </a:extLst>
            </p:cNvPr>
            <p:cNvSpPr/>
            <p:nvPr/>
          </p:nvSpPr>
          <p:spPr>
            <a:xfrm>
              <a:off x="3393440" y="164571"/>
              <a:ext cx="6604000" cy="97028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DCE4710-913C-4E68-8207-3FC3D7607EC4}"/>
                </a:ext>
              </a:extLst>
            </p:cNvPr>
            <p:cNvSpPr txBox="1"/>
            <p:nvPr/>
          </p:nvSpPr>
          <p:spPr>
            <a:xfrm>
              <a:off x="3718560" y="295768"/>
              <a:ext cx="6197600" cy="707886"/>
            </a:xfrm>
            <a:prstGeom prst="rect">
              <a:avLst/>
            </a:prstGeom>
            <a:grpFill/>
          </p:spPr>
          <p:txBody>
            <a:bodyPr wrap="square" rtlCol="0">
              <a:spAutoFit/>
            </a:bodyPr>
            <a:lstStyle/>
            <a:p>
              <a:r>
                <a:rPr lang="en-US" sz="4000" b="1" dirty="0">
                  <a:solidFill>
                    <a:schemeClr val="bg1"/>
                  </a:solidFill>
                  <a:latin typeface="Times New Roman" panose="02020603050405020304" pitchFamily="18" charset="0"/>
                  <a:cs typeface="Times New Roman" panose="02020603050405020304" pitchFamily="18" charset="0"/>
                </a:rPr>
                <a:t>NHÀ ĐỊA LÍ TÀI BA</a:t>
              </a:r>
            </a:p>
          </p:txBody>
        </p:sp>
      </p:grpSp>
      <p:sp>
        <p:nvSpPr>
          <p:cNvPr id="9" name="Rectangle: Rounded Corners 8">
            <a:extLst>
              <a:ext uri="{FF2B5EF4-FFF2-40B4-BE49-F238E27FC236}">
                <a16:creationId xmlns:a16="http://schemas.microsoft.com/office/drawing/2014/main" id="{F8E85AC4-D12E-4277-9BCA-C60FF4A0F48F}"/>
              </a:ext>
            </a:extLst>
          </p:cNvPr>
          <p:cNvSpPr/>
          <p:nvPr/>
        </p:nvSpPr>
        <p:spPr>
          <a:xfrm>
            <a:off x="447040" y="1402080"/>
            <a:ext cx="8366454" cy="1341120"/>
          </a:xfrm>
          <a:prstGeom prst="round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EF9E392D-0289-43E2-8E8C-72DFB8ED7F86}"/>
              </a:ext>
            </a:extLst>
          </p:cNvPr>
          <p:cNvSpPr/>
          <p:nvPr/>
        </p:nvSpPr>
        <p:spPr>
          <a:xfrm>
            <a:off x="142240" y="1082040"/>
            <a:ext cx="1747520" cy="640080"/>
          </a:xfrm>
          <a:prstGeom prst="roundRect">
            <a:avLst/>
          </a:prstGeom>
          <a:solidFill>
            <a:schemeClr val="accent2"/>
          </a:solidFill>
          <a:scene3d>
            <a:camera prst="orthographicFront"/>
            <a:lightRig rig="threePt" dir="t"/>
          </a:scene3d>
          <a:sp3d>
            <a:bevelT w="139700" h="31750" prst="angle"/>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3</a:t>
            </a:r>
          </a:p>
        </p:txBody>
      </p:sp>
      <p:sp>
        <p:nvSpPr>
          <p:cNvPr id="13" name="Rectangle: Rounded Corners 12">
            <a:extLst>
              <a:ext uri="{FF2B5EF4-FFF2-40B4-BE49-F238E27FC236}">
                <a16:creationId xmlns:a16="http://schemas.microsoft.com/office/drawing/2014/main" id="{9D738183-A132-4ADD-B6B2-EF399F837337}"/>
              </a:ext>
            </a:extLst>
          </p:cNvPr>
          <p:cNvSpPr/>
          <p:nvPr/>
        </p:nvSpPr>
        <p:spPr>
          <a:xfrm>
            <a:off x="782320" y="2114752"/>
            <a:ext cx="7803972" cy="1583488"/>
          </a:xfrm>
          <a:prstGeom prst="roundRect">
            <a:avLst/>
          </a:prstGeom>
          <a:solidFill>
            <a:schemeClr val="accent4">
              <a:lumMod val="20000"/>
              <a:lumOff val="80000"/>
            </a:schemeClr>
          </a:solidFill>
          <a:ln>
            <a:solidFill>
              <a:srgbClr val="00B0F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AE0F76E2-87B6-43C2-98E9-E75252A4CBB0}"/>
              </a:ext>
            </a:extLst>
          </p:cNvPr>
          <p:cNvSpPr/>
          <p:nvPr/>
        </p:nvSpPr>
        <p:spPr>
          <a:xfrm>
            <a:off x="9022080" y="3698240"/>
            <a:ext cx="2286000" cy="2733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A1945C56-2106-41C4-BE72-04373870FF15}"/>
              </a:ext>
            </a:extLst>
          </p:cNvPr>
          <p:cNvSpPr/>
          <p:nvPr/>
        </p:nvSpPr>
        <p:spPr>
          <a:xfrm>
            <a:off x="9235440" y="3911600"/>
            <a:ext cx="1859280" cy="2326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993CFAE4-DC43-400A-BE5B-4E93274ECDD0}"/>
              </a:ext>
            </a:extLst>
          </p:cNvPr>
          <p:cNvSpPr/>
          <p:nvPr/>
        </p:nvSpPr>
        <p:spPr>
          <a:xfrm>
            <a:off x="9122439" y="3429000"/>
            <a:ext cx="2085281" cy="542025"/>
          </a:xfrm>
          <a:prstGeom prst="roundRect">
            <a:avLst/>
          </a:prstGeom>
          <a:solidFill>
            <a:srgbClr val="C00000"/>
          </a:solidFill>
          <a:ln>
            <a:noFill/>
          </a:ln>
          <a:scene3d>
            <a:camera prst="orthographicFront"/>
            <a:lightRig rig="threePt" dir="t"/>
          </a:scene3d>
          <a:sp3d>
            <a:bevelT w="635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Đáp án</a:t>
            </a:r>
          </a:p>
        </p:txBody>
      </p:sp>
      <p:sp>
        <p:nvSpPr>
          <p:cNvPr id="18" name="Cloud 17">
            <a:extLst>
              <a:ext uri="{FF2B5EF4-FFF2-40B4-BE49-F238E27FC236}">
                <a16:creationId xmlns:a16="http://schemas.microsoft.com/office/drawing/2014/main" id="{78FD6E09-F5FB-46EA-B484-B09448555BFF}"/>
              </a:ext>
            </a:extLst>
          </p:cNvPr>
          <p:cNvSpPr/>
          <p:nvPr/>
        </p:nvSpPr>
        <p:spPr>
          <a:xfrm>
            <a:off x="9022080" y="1963950"/>
            <a:ext cx="2661920" cy="1341119"/>
          </a:xfrm>
          <a:prstGeom prst="cloud">
            <a:avLst/>
          </a:prstGeom>
          <a:solidFill>
            <a:schemeClr val="bg1"/>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BD4EF501-F0E3-4B1E-8B00-75F189F6C5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65079" y="2114751"/>
            <a:ext cx="709058" cy="907191"/>
          </a:xfrm>
          <a:prstGeom prst="rect">
            <a:avLst/>
          </a:prstGeom>
        </p:spPr>
      </p:pic>
      <p:sp>
        <p:nvSpPr>
          <p:cNvPr id="21" name="Speech Bubble: Oval 20">
            <a:extLst>
              <a:ext uri="{FF2B5EF4-FFF2-40B4-BE49-F238E27FC236}">
                <a16:creationId xmlns:a16="http://schemas.microsoft.com/office/drawing/2014/main" id="{80298B65-CB4D-47D0-A97D-E6DB6297D3F2}"/>
              </a:ext>
            </a:extLst>
          </p:cNvPr>
          <p:cNvSpPr/>
          <p:nvPr/>
        </p:nvSpPr>
        <p:spPr>
          <a:xfrm>
            <a:off x="9002294" y="1477923"/>
            <a:ext cx="726497" cy="486027"/>
          </a:xfrm>
          <a:prstGeom prst="wedgeEllipseCallout">
            <a:avLst>
              <a:gd name="adj1" fmla="val 75456"/>
              <a:gd name="adj2" fmla="val 6780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2" name="Speech Bubble: Oval 21">
            <a:extLst>
              <a:ext uri="{FF2B5EF4-FFF2-40B4-BE49-F238E27FC236}">
                <a16:creationId xmlns:a16="http://schemas.microsoft.com/office/drawing/2014/main" id="{4DF5AB7F-602F-400D-984C-3318E3B8541A}"/>
              </a:ext>
            </a:extLst>
          </p:cNvPr>
          <p:cNvSpPr/>
          <p:nvPr/>
        </p:nvSpPr>
        <p:spPr>
          <a:xfrm>
            <a:off x="9757143" y="1413774"/>
            <a:ext cx="706711" cy="400964"/>
          </a:xfrm>
          <a:prstGeom prst="wedgeEllipseCallout">
            <a:avLst>
              <a:gd name="adj1" fmla="val 33330"/>
              <a:gd name="adj2" fmla="val 102277"/>
            </a:avLst>
          </a:prstGeom>
          <a:solidFill>
            <a:srgbClr val="E349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3" name="Speech Bubble: Oval 22">
            <a:extLst>
              <a:ext uri="{FF2B5EF4-FFF2-40B4-BE49-F238E27FC236}">
                <a16:creationId xmlns:a16="http://schemas.microsoft.com/office/drawing/2014/main" id="{5D80F1C3-314C-4EC1-919D-A0A052F0BD9B}"/>
              </a:ext>
            </a:extLst>
          </p:cNvPr>
          <p:cNvSpPr/>
          <p:nvPr/>
        </p:nvSpPr>
        <p:spPr>
          <a:xfrm>
            <a:off x="10460307" y="1317727"/>
            <a:ext cx="706711" cy="400964"/>
          </a:xfrm>
          <a:prstGeom prst="wedgeEllipseCallout">
            <a:avLst>
              <a:gd name="adj1" fmla="val 10762"/>
              <a:gd name="adj2" fmla="val 10227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4" name="Speech Bubble: Oval 23">
            <a:extLst>
              <a:ext uri="{FF2B5EF4-FFF2-40B4-BE49-F238E27FC236}">
                <a16:creationId xmlns:a16="http://schemas.microsoft.com/office/drawing/2014/main" id="{4B5EDF13-0809-44F4-9464-0DA80B3DE472}"/>
              </a:ext>
            </a:extLst>
          </p:cNvPr>
          <p:cNvSpPr/>
          <p:nvPr/>
        </p:nvSpPr>
        <p:spPr>
          <a:xfrm>
            <a:off x="11218703" y="1362504"/>
            <a:ext cx="706711" cy="400964"/>
          </a:xfrm>
          <a:prstGeom prst="wedgeEllipseCallout">
            <a:avLst>
              <a:gd name="adj1" fmla="val -52428"/>
              <a:gd name="adj2" fmla="val 9697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DB38D752-9669-495A-A65B-9C83B65D50DB}"/>
              </a:ext>
            </a:extLst>
          </p:cNvPr>
          <p:cNvSpPr/>
          <p:nvPr/>
        </p:nvSpPr>
        <p:spPr>
          <a:xfrm>
            <a:off x="883919" y="3911600"/>
            <a:ext cx="7359639" cy="2791268"/>
          </a:xfrm>
          <a:prstGeom prst="roundRect">
            <a:avLst/>
          </a:prstGeom>
          <a:solidFill>
            <a:srgbClr val="FFFF99"/>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F7882635-8C1E-488E-9A33-E55C253E050C}"/>
              </a:ext>
            </a:extLst>
          </p:cNvPr>
          <p:cNvSpPr txBox="1"/>
          <p:nvPr/>
        </p:nvSpPr>
        <p:spPr>
          <a:xfrm>
            <a:off x="1140666" y="4653670"/>
            <a:ext cx="7711440" cy="707886"/>
          </a:xfrm>
          <a:prstGeom prst="rect">
            <a:avLst/>
          </a:prstGeom>
          <a:no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B. </a:t>
            </a:r>
            <a:r>
              <a:rPr lang="en-US" sz="4000" b="1" dirty="0" err="1" smtClean="0">
                <a:solidFill>
                  <a:srgbClr val="7030A0"/>
                </a:solidFill>
                <a:latin typeface="Times New Roman" panose="02020603050405020304" pitchFamily="18" charset="0"/>
                <a:cs typeface="Times New Roman" panose="02020603050405020304" pitchFamily="18" charset="0"/>
              </a:rPr>
              <a:t>đất</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xám</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và</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đất</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phù</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sa</a:t>
            </a:r>
            <a:endParaRPr lang="en-US" sz="4400" b="1"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2B47A0BA-E892-43E7-8FDB-85D2F135B369}"/>
              </a:ext>
            </a:extLst>
          </p:cNvPr>
          <p:cNvSpPr txBox="1"/>
          <p:nvPr/>
        </p:nvSpPr>
        <p:spPr>
          <a:xfrm>
            <a:off x="1140666" y="3939662"/>
            <a:ext cx="7803973" cy="707886"/>
          </a:xfrm>
          <a:prstGeom prst="rect">
            <a:avLst/>
          </a:prstGeom>
          <a:no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A. </a:t>
            </a:r>
            <a:r>
              <a:rPr lang="fr-FR" sz="4000" b="1" dirty="0" err="1" smtClean="0">
                <a:solidFill>
                  <a:srgbClr val="7030A0"/>
                </a:solidFill>
                <a:latin typeface="Times New Roman" panose="02020603050405020304" pitchFamily="18" charset="0"/>
                <a:cs typeface="Times New Roman" panose="02020603050405020304" pitchFamily="18" charset="0"/>
              </a:rPr>
              <a:t>đất</a:t>
            </a:r>
            <a:r>
              <a:rPr lang="fr-FR" sz="4000" b="1" dirty="0" smtClean="0">
                <a:solidFill>
                  <a:srgbClr val="7030A0"/>
                </a:solidFill>
                <a:latin typeface="Times New Roman" panose="02020603050405020304" pitchFamily="18" charset="0"/>
                <a:cs typeface="Times New Roman" panose="02020603050405020304" pitchFamily="18" charset="0"/>
              </a:rPr>
              <a:t> </a:t>
            </a:r>
            <a:r>
              <a:rPr lang="fr-FR" sz="4000" b="1" dirty="0" err="1" smtClean="0">
                <a:solidFill>
                  <a:srgbClr val="7030A0"/>
                </a:solidFill>
                <a:latin typeface="Times New Roman" panose="02020603050405020304" pitchFamily="18" charset="0"/>
                <a:cs typeface="Times New Roman" panose="02020603050405020304" pitchFamily="18" charset="0"/>
              </a:rPr>
              <a:t>badan</a:t>
            </a:r>
            <a:r>
              <a:rPr lang="fr-FR" sz="4000" b="1" dirty="0" smtClean="0">
                <a:solidFill>
                  <a:srgbClr val="7030A0"/>
                </a:solidFill>
                <a:latin typeface="Times New Roman" panose="02020603050405020304" pitchFamily="18" charset="0"/>
                <a:cs typeface="Times New Roman" panose="02020603050405020304" pitchFamily="18" charset="0"/>
              </a:rPr>
              <a:t> </a:t>
            </a:r>
            <a:r>
              <a:rPr lang="fr-FR" sz="4000" b="1" dirty="0" err="1" smtClean="0">
                <a:solidFill>
                  <a:srgbClr val="7030A0"/>
                </a:solidFill>
                <a:latin typeface="Times New Roman" panose="02020603050405020304" pitchFamily="18" charset="0"/>
                <a:cs typeface="Times New Roman" panose="02020603050405020304" pitchFamily="18" charset="0"/>
              </a:rPr>
              <a:t>và</a:t>
            </a:r>
            <a:r>
              <a:rPr lang="fr-FR" sz="4000" b="1" dirty="0" smtClean="0">
                <a:solidFill>
                  <a:srgbClr val="7030A0"/>
                </a:solidFill>
                <a:latin typeface="Times New Roman" panose="02020603050405020304" pitchFamily="18" charset="0"/>
                <a:cs typeface="Times New Roman" panose="02020603050405020304" pitchFamily="18" charset="0"/>
              </a:rPr>
              <a:t> </a:t>
            </a:r>
            <a:r>
              <a:rPr lang="fr-FR" sz="4000" b="1" dirty="0" err="1" smtClean="0">
                <a:solidFill>
                  <a:srgbClr val="7030A0"/>
                </a:solidFill>
                <a:latin typeface="Times New Roman" panose="02020603050405020304" pitchFamily="18" charset="0"/>
                <a:cs typeface="Times New Roman" panose="02020603050405020304" pitchFamily="18" charset="0"/>
              </a:rPr>
              <a:t>đất</a:t>
            </a:r>
            <a:r>
              <a:rPr lang="fr-FR" sz="4000" b="1" dirty="0" smtClean="0">
                <a:solidFill>
                  <a:srgbClr val="7030A0"/>
                </a:solidFill>
                <a:latin typeface="Times New Roman" panose="02020603050405020304" pitchFamily="18" charset="0"/>
                <a:cs typeface="Times New Roman" panose="02020603050405020304" pitchFamily="18" charset="0"/>
              </a:rPr>
              <a:t> </a:t>
            </a:r>
            <a:r>
              <a:rPr lang="fr-FR" sz="4000" b="1" dirty="0" err="1" smtClean="0">
                <a:solidFill>
                  <a:srgbClr val="7030A0"/>
                </a:solidFill>
                <a:latin typeface="Times New Roman" panose="02020603050405020304" pitchFamily="18" charset="0"/>
                <a:cs typeface="Times New Roman" panose="02020603050405020304" pitchFamily="18" charset="0"/>
              </a:rPr>
              <a:t>xám</a:t>
            </a:r>
            <a:endParaRPr lang="en-US" sz="4000" b="1" dirty="0">
              <a:solidFill>
                <a:srgbClr val="7030A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F7D353D2-C9FA-4AFC-8013-4E35E0DA699B}"/>
              </a:ext>
            </a:extLst>
          </p:cNvPr>
          <p:cNvSpPr txBox="1"/>
          <p:nvPr/>
        </p:nvSpPr>
        <p:spPr>
          <a:xfrm>
            <a:off x="1081860" y="5400784"/>
            <a:ext cx="7955279" cy="707886"/>
          </a:xfrm>
          <a:prstGeom prst="rect">
            <a:avLst/>
          </a:prstGeom>
          <a:no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C. </a:t>
            </a:r>
            <a:r>
              <a:rPr lang="en-US" sz="4000" b="1" dirty="0" err="1" smtClean="0">
                <a:solidFill>
                  <a:srgbClr val="7030A0"/>
                </a:solidFill>
                <a:latin typeface="Times New Roman" panose="02020603050405020304" pitchFamily="18" charset="0"/>
                <a:cs typeface="Times New Roman" panose="02020603050405020304" pitchFamily="18" charset="0"/>
              </a:rPr>
              <a:t>đất</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badan</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và</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đất</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feralit</a:t>
            </a:r>
            <a:endParaRPr lang="en-US" sz="4000" b="1" dirty="0">
              <a:solidFill>
                <a:srgbClr val="7030A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0F6F3E22-3C3C-479E-8A33-3FA56D5089F4}"/>
              </a:ext>
            </a:extLst>
          </p:cNvPr>
          <p:cNvSpPr txBox="1"/>
          <p:nvPr/>
        </p:nvSpPr>
        <p:spPr>
          <a:xfrm>
            <a:off x="1083057" y="6001104"/>
            <a:ext cx="7448373" cy="707886"/>
          </a:xfrm>
          <a:prstGeom prst="rect">
            <a:avLst/>
          </a:prstGeom>
          <a:no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D. </a:t>
            </a:r>
            <a:r>
              <a:rPr lang="fr-FR" sz="4000" b="1" dirty="0" err="1" smtClean="0">
                <a:solidFill>
                  <a:srgbClr val="7030A0"/>
                </a:solidFill>
                <a:latin typeface="Times New Roman" panose="02020603050405020304" pitchFamily="18" charset="0"/>
                <a:cs typeface="Times New Roman" panose="02020603050405020304" pitchFamily="18" charset="0"/>
              </a:rPr>
              <a:t>đất</a:t>
            </a:r>
            <a:r>
              <a:rPr lang="fr-FR" sz="4000" b="1" dirty="0" smtClean="0">
                <a:solidFill>
                  <a:srgbClr val="7030A0"/>
                </a:solidFill>
                <a:latin typeface="Times New Roman" panose="02020603050405020304" pitchFamily="18" charset="0"/>
                <a:cs typeface="Times New Roman" panose="02020603050405020304" pitchFamily="18" charset="0"/>
              </a:rPr>
              <a:t> </a:t>
            </a:r>
            <a:r>
              <a:rPr lang="fr-FR" sz="4000" b="1" dirty="0" err="1" smtClean="0">
                <a:solidFill>
                  <a:srgbClr val="7030A0"/>
                </a:solidFill>
                <a:latin typeface="Times New Roman" panose="02020603050405020304" pitchFamily="18" charset="0"/>
                <a:cs typeface="Times New Roman" panose="02020603050405020304" pitchFamily="18" charset="0"/>
              </a:rPr>
              <a:t>xám</a:t>
            </a:r>
            <a:r>
              <a:rPr lang="fr-FR" sz="4000" b="1" dirty="0" smtClean="0">
                <a:solidFill>
                  <a:srgbClr val="7030A0"/>
                </a:solidFill>
                <a:latin typeface="Times New Roman" panose="02020603050405020304" pitchFamily="18" charset="0"/>
                <a:cs typeface="Times New Roman" panose="02020603050405020304" pitchFamily="18" charset="0"/>
              </a:rPr>
              <a:t> </a:t>
            </a:r>
            <a:r>
              <a:rPr lang="fr-FR" sz="4000" b="1" dirty="0" err="1" smtClean="0">
                <a:solidFill>
                  <a:srgbClr val="7030A0"/>
                </a:solidFill>
                <a:latin typeface="Times New Roman" panose="02020603050405020304" pitchFamily="18" charset="0"/>
                <a:cs typeface="Times New Roman" panose="02020603050405020304" pitchFamily="18" charset="0"/>
              </a:rPr>
              <a:t>và</a:t>
            </a:r>
            <a:r>
              <a:rPr lang="fr-FR" sz="4000" b="1" dirty="0" smtClean="0">
                <a:solidFill>
                  <a:srgbClr val="7030A0"/>
                </a:solidFill>
                <a:latin typeface="Times New Roman" panose="02020603050405020304" pitchFamily="18" charset="0"/>
                <a:cs typeface="Times New Roman" panose="02020603050405020304" pitchFamily="18" charset="0"/>
              </a:rPr>
              <a:t> </a:t>
            </a:r>
            <a:r>
              <a:rPr lang="fr-FR" sz="4000" b="1" dirty="0" err="1" smtClean="0">
                <a:solidFill>
                  <a:srgbClr val="7030A0"/>
                </a:solidFill>
                <a:latin typeface="Times New Roman" panose="02020603050405020304" pitchFamily="18" charset="0"/>
                <a:cs typeface="Times New Roman" panose="02020603050405020304" pitchFamily="18" charset="0"/>
              </a:rPr>
              <a:t>đất</a:t>
            </a:r>
            <a:r>
              <a:rPr lang="fr-FR" sz="4000" b="1" dirty="0" smtClean="0">
                <a:solidFill>
                  <a:srgbClr val="7030A0"/>
                </a:solidFill>
                <a:latin typeface="Times New Roman" panose="02020603050405020304" pitchFamily="18" charset="0"/>
                <a:cs typeface="Times New Roman" panose="02020603050405020304" pitchFamily="18" charset="0"/>
              </a:rPr>
              <a:t> </a:t>
            </a:r>
            <a:r>
              <a:rPr lang="fr-FR" sz="4000" b="1" dirty="0" err="1" smtClean="0">
                <a:solidFill>
                  <a:srgbClr val="7030A0"/>
                </a:solidFill>
                <a:latin typeface="Times New Roman" panose="02020603050405020304" pitchFamily="18" charset="0"/>
                <a:cs typeface="Times New Roman" panose="02020603050405020304" pitchFamily="18" charset="0"/>
              </a:rPr>
              <a:t>phèn</a:t>
            </a:r>
            <a:r>
              <a:rPr lang="fr-FR" sz="4000" b="1" dirty="0" smtClean="0">
                <a:solidFill>
                  <a:srgbClr val="7030A0"/>
                </a:solidFill>
                <a:latin typeface="Times New Roman" panose="02020603050405020304" pitchFamily="18" charset="0"/>
                <a:cs typeface="Times New Roman" panose="02020603050405020304" pitchFamily="18" charset="0"/>
              </a:rPr>
              <a:t>.</a:t>
            </a:r>
            <a:endParaRPr lang="en-US" sz="4000" b="1" dirty="0">
              <a:solidFill>
                <a:srgbClr val="7030A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648F82F-774D-4CA9-90FF-92E82FD2B825}"/>
              </a:ext>
            </a:extLst>
          </p:cNvPr>
          <p:cNvSpPr txBox="1"/>
          <p:nvPr/>
        </p:nvSpPr>
        <p:spPr>
          <a:xfrm>
            <a:off x="744831" y="2145303"/>
            <a:ext cx="7562734" cy="1323439"/>
          </a:xfrm>
          <a:prstGeom prst="rect">
            <a:avLst/>
          </a:prstGeom>
          <a:noFill/>
        </p:spPr>
        <p:txBody>
          <a:bodyPr wrap="square" rtlCol="0">
            <a:sp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Hai </a:t>
            </a:r>
            <a:r>
              <a:rPr lang="en-US" sz="4000" b="1" dirty="0" err="1">
                <a:solidFill>
                  <a:srgbClr val="0070C0"/>
                </a:solidFill>
                <a:latin typeface="Times New Roman" panose="02020603050405020304" pitchFamily="18" charset="0"/>
                <a:cs typeface="Times New Roman" panose="02020603050405020304" pitchFamily="18" charset="0"/>
              </a:rPr>
              <a:t>loại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đất</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chiếm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diện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tích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lớn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nhất</a:t>
            </a:r>
            <a:r>
              <a:rPr lang="en-US" sz="4000" b="1" dirty="0">
                <a:solidFill>
                  <a:srgbClr val="0070C0"/>
                </a:solidFill>
                <a:latin typeface="Times New Roman" panose="02020603050405020304" pitchFamily="18" charset="0"/>
                <a:cs typeface="Times New Roman" panose="02020603050405020304" pitchFamily="18" charset="0"/>
              </a:rPr>
              <a:t> ở </a:t>
            </a:r>
            <a:r>
              <a:rPr lang="en-US" sz="4000" b="1" dirty="0" err="1">
                <a:solidFill>
                  <a:srgbClr val="0070C0"/>
                </a:solidFill>
                <a:latin typeface="Times New Roman" panose="02020603050405020304" pitchFamily="18" charset="0"/>
                <a:cs typeface="Times New Roman" panose="02020603050405020304" pitchFamily="18" charset="0"/>
              </a:rPr>
              <a:t>Đông</a:t>
            </a:r>
            <a:r>
              <a:rPr lang="en-US" sz="4000" b="1" dirty="0">
                <a:solidFill>
                  <a:srgbClr val="0070C0"/>
                </a:solidFill>
                <a:latin typeface="Times New Roman" panose="02020603050405020304" pitchFamily="18" charset="0"/>
                <a:cs typeface="Times New Roman" panose="02020603050405020304" pitchFamily="18" charset="0"/>
              </a:rPr>
              <a:t> Nam </a:t>
            </a:r>
            <a:r>
              <a:rPr lang="en-US" sz="4000" b="1" dirty="0" err="1">
                <a:solidFill>
                  <a:srgbClr val="0070C0"/>
                </a:solidFill>
                <a:latin typeface="Times New Roman" panose="02020603050405020304" pitchFamily="18" charset="0"/>
                <a:cs typeface="Times New Roman" panose="02020603050405020304" pitchFamily="18" charset="0"/>
              </a:rPr>
              <a:t>Bộ</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là</a:t>
            </a:r>
            <a:r>
              <a:rPr lang="en-US" sz="4000" b="1" dirty="0">
                <a:solidFill>
                  <a:srgbClr val="0070C0"/>
                </a:solidFill>
                <a:latin typeface="Times New Roman" panose="02020603050405020304" pitchFamily="18" charset="0"/>
                <a:cs typeface="Times New Roman" panose="02020603050405020304" pitchFamily="18" charset="0"/>
              </a:rPr>
              <a:t> </a:t>
            </a:r>
          </a:p>
        </p:txBody>
      </p:sp>
      <p:sp>
        <p:nvSpPr>
          <p:cNvPr id="31" name="TextBox 30">
            <a:extLst>
              <a:ext uri="{FF2B5EF4-FFF2-40B4-BE49-F238E27FC236}">
                <a16:creationId xmlns:a16="http://schemas.microsoft.com/office/drawing/2014/main" id="{E8B81C36-2C37-4661-9ABB-49213EA76B0E}"/>
              </a:ext>
            </a:extLst>
          </p:cNvPr>
          <p:cNvSpPr txBox="1"/>
          <p:nvPr/>
        </p:nvSpPr>
        <p:spPr>
          <a:xfrm>
            <a:off x="9817041" y="4398923"/>
            <a:ext cx="731516" cy="1015663"/>
          </a:xfrm>
          <a:prstGeom prst="rect">
            <a:avLst/>
          </a:prstGeom>
          <a:noFill/>
        </p:spPr>
        <p:txBody>
          <a:bodyPr wrap="square" rtlCol="0">
            <a:spAutoFit/>
          </a:bodyPr>
          <a:lstStyle/>
          <a:p>
            <a:r>
              <a:rPr lang="en-US" sz="6000" b="1" dirty="0" smtClean="0">
                <a:latin typeface="Times New Roman" panose="02020603050405020304" pitchFamily="18" charset="0"/>
                <a:cs typeface="Times New Roman" panose="02020603050405020304" pitchFamily="18" charset="0"/>
              </a:rPr>
              <a:t>A</a:t>
            </a:r>
            <a:endParaRPr lang="en-US" sz="6000" b="1" dirty="0">
              <a:latin typeface="Times New Roman" panose="02020603050405020304" pitchFamily="18" charset="0"/>
              <a:cs typeface="Times New Roman" panose="02020603050405020304" pitchFamily="18" charset="0"/>
            </a:endParaRPr>
          </a:p>
        </p:txBody>
      </p:sp>
      <p:sp>
        <p:nvSpPr>
          <p:cNvPr id="32" name="Star: 5 Points 31">
            <a:hlinkClick r:id="rId4" action="ppaction://hlinksldjump"/>
            <a:extLst>
              <a:ext uri="{FF2B5EF4-FFF2-40B4-BE49-F238E27FC236}">
                <a16:creationId xmlns:a16="http://schemas.microsoft.com/office/drawing/2014/main" id="{E2DFEEE4-5385-4409-B169-5FC0770DD51D}"/>
              </a:ext>
            </a:extLst>
          </p:cNvPr>
          <p:cNvSpPr/>
          <p:nvPr/>
        </p:nvSpPr>
        <p:spPr>
          <a:xfrm>
            <a:off x="11684000" y="6521986"/>
            <a:ext cx="368453" cy="22224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186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wipe(left)">
                                      <p:cBhvr>
                                        <p:cTn id="12" dur="500"/>
                                        <p:tgtEl>
                                          <p:spTgt spid="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par>
                                <p:cTn id="16" presetID="22" presetClass="entr" presetSubtype="8" fill="hold" nodeType="withEffect">
                                  <p:stCondLst>
                                    <p:cond delay="0"/>
                                  </p:stCondLst>
                                  <p:childTnLst>
                                    <p:set>
                                      <p:cBhvr>
                                        <p:cTn id="17" dur="1" fill="hold">
                                          <p:stCondLst>
                                            <p:cond delay="0"/>
                                          </p:stCondLst>
                                        </p:cTn>
                                        <p:tgtEl>
                                          <p:spTgt spid="28">
                                            <p:txEl>
                                              <p:pRg st="0" end="0"/>
                                            </p:txEl>
                                          </p:spTgt>
                                        </p:tgtEl>
                                        <p:attrNameLst>
                                          <p:attrName>style.visibility</p:attrName>
                                        </p:attrNameLst>
                                      </p:cBhvr>
                                      <p:to>
                                        <p:strVal val="visible"/>
                                      </p:to>
                                    </p:set>
                                    <p:animEffect transition="in" filter="wipe(left)">
                                      <p:cBhvr>
                                        <p:cTn id="18" dur="500"/>
                                        <p:tgtEl>
                                          <p:spTgt spid="28">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7"/>
                    </p:tgtEl>
                  </p:cond>
                </p:stCondLst>
                <p:endSync evt="end" delay="0">
                  <p:rtn val="all"/>
                </p:endSync>
                <p:childTnLst>
                  <p:par>
                    <p:cTn id="23" fill="hold">
                      <p:stCondLst>
                        <p:cond delay="0"/>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par>
                                <p:cTn id="28" presetID="19" presetClass="emph" presetSubtype="0" fill="hold" nodeType="withEffect">
                                  <p:stCondLst>
                                    <p:cond delay="0"/>
                                  </p:stCondLst>
                                  <p:childTnLst>
                                    <p:animClr clrSpc="rgb" dir="cw">
                                      <p:cBhvr override="childStyle">
                                        <p:cTn id="29" dur="500" fill="hold"/>
                                        <p:tgtEl>
                                          <p:spTgt spid="27">
                                            <p:txEl>
                                              <p:pRg st="0" end="0"/>
                                            </p:txEl>
                                          </p:spTgt>
                                        </p:tgtEl>
                                        <p:attrNameLst>
                                          <p:attrName>style.color</p:attrName>
                                        </p:attrNameLst>
                                      </p:cBhvr>
                                      <p:to>
                                        <a:schemeClr val="accent2"/>
                                      </p:to>
                                    </p:animClr>
                                    <p:animClr clrSpc="rgb" dir="cw">
                                      <p:cBhvr>
                                        <p:cTn id="30" dur="500" fill="hold"/>
                                        <p:tgtEl>
                                          <p:spTgt spid="27">
                                            <p:txEl>
                                              <p:pRg st="0" end="0"/>
                                            </p:txEl>
                                          </p:spTgt>
                                        </p:tgtEl>
                                        <p:attrNameLst>
                                          <p:attrName>fillcolor</p:attrName>
                                        </p:attrNameLst>
                                      </p:cBhvr>
                                      <p:to>
                                        <a:schemeClr val="accent2"/>
                                      </p:to>
                                    </p:animClr>
                                    <p:set>
                                      <p:cBhvr>
                                        <p:cTn id="31" dur="500" fill="hold"/>
                                        <p:tgtEl>
                                          <p:spTgt spid="27">
                                            <p:txEl>
                                              <p:pRg st="0" end="0"/>
                                            </p:txEl>
                                          </p:spTgt>
                                        </p:tgtEl>
                                        <p:attrNameLst>
                                          <p:attrName>fill.type</p:attrName>
                                        </p:attrNameLst>
                                      </p:cBhvr>
                                      <p:to>
                                        <p:strVal val="solid"/>
                                      </p:to>
                                    </p:set>
                                    <p:set>
                                      <p:cBhvr>
                                        <p:cTn id="32" dur="500" fill="hold"/>
                                        <p:tgtEl>
                                          <p:spTgt spid="27">
                                            <p:txEl>
                                              <p:pRg st="0" end="0"/>
                                            </p:txEl>
                                          </p:spTgt>
                                        </p:tgtEl>
                                        <p:attrNameLst>
                                          <p:attrName>fill.on</p:attrName>
                                        </p:attrNameLst>
                                      </p:cBhvr>
                                      <p:to>
                                        <p:strVal val="true"/>
                                      </p:to>
                                    </p:set>
                                  </p:childTnLst>
                                </p:cTn>
                              </p:par>
                            </p:childTnLst>
                          </p:cTn>
                        </p:par>
                      </p:childTnLst>
                    </p:cTn>
                  </p:par>
                </p:childTnLst>
              </p:cTn>
              <p:nextCondLst>
                <p:cond evt="onClick" delay="0">
                  <p:tgtEl>
                    <p:spTgt spid="17"/>
                  </p:tgtEl>
                </p:cond>
              </p:nextCondLst>
            </p:seq>
          </p:childTnLst>
        </p:cTn>
      </p:par>
    </p:tnLst>
    <p:bldLst>
      <p:bldP spid="26"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1391</TotalTime>
  <Words>1412</Words>
  <Application>Microsoft Office PowerPoint</Application>
  <PresentationFormat>Widescreen</PresentationFormat>
  <Paragraphs>278</Paragraphs>
  <Slides>24</Slides>
  <Notes>13</Notes>
  <HiddenSlides>0</HiddenSlides>
  <MMClips>6</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.VnArabiaH</vt:lpstr>
      <vt:lpstr>Arial</vt:lpstr>
      <vt:lpstr>Calibri</vt:lpstr>
      <vt:lpstr>Calibri Light</vt:lpstr>
      <vt:lpstr>OpenSans</vt:lpstr>
      <vt:lpstr>Times New Roman</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61</cp:revision>
  <dcterms:created xsi:type="dcterms:W3CDTF">2021-12-17T01:51:27Z</dcterms:created>
  <dcterms:modified xsi:type="dcterms:W3CDTF">2022-03-16T02:28:29Z</dcterms:modified>
</cp:coreProperties>
</file>